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ppt/activeX/activeX2.xml" ContentType="application/vnd.ms-office.activeX+xml"/>
  <Override PartName="/ppt/notesSlides/notesSlide7.xml" ContentType="application/vnd.openxmlformats-officedocument.presentationml.notesSlide+xml"/>
  <Override PartName="/ppt/activeX/activeX3.xml" ContentType="application/vnd.ms-office.activeX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ctiveX/activeX4.xml" ContentType="application/vnd.ms-office.activeX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87" r:id="rId4"/>
    <p:sldMasterId id="2147483695" r:id="rId5"/>
    <p:sldMasterId id="2147483726" r:id="rId6"/>
  </p:sldMasterIdLst>
  <p:notesMasterIdLst>
    <p:notesMasterId r:id="rId41"/>
  </p:notesMasterIdLst>
  <p:sldIdLst>
    <p:sldId id="292" r:id="rId7"/>
    <p:sldId id="311" r:id="rId8"/>
    <p:sldId id="256" r:id="rId9"/>
    <p:sldId id="340" r:id="rId10"/>
    <p:sldId id="341" r:id="rId11"/>
    <p:sldId id="342" r:id="rId12"/>
    <p:sldId id="339" r:id="rId13"/>
    <p:sldId id="344" r:id="rId14"/>
    <p:sldId id="345" r:id="rId15"/>
    <p:sldId id="346" r:id="rId16"/>
    <p:sldId id="347" r:id="rId17"/>
    <p:sldId id="312" r:id="rId18"/>
    <p:sldId id="348" r:id="rId19"/>
    <p:sldId id="349" r:id="rId20"/>
    <p:sldId id="350" r:id="rId21"/>
    <p:sldId id="352" r:id="rId22"/>
    <p:sldId id="351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5" r:id="rId36"/>
    <p:sldId id="366" r:id="rId37"/>
    <p:sldId id="296" r:id="rId38"/>
    <p:sldId id="297" r:id="rId39"/>
    <p:sldId id="367" r:id="rId4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69D"/>
    <a:srgbClr val="FB771B"/>
    <a:srgbClr val="7CBC00"/>
    <a:srgbClr val="00CCC5"/>
    <a:srgbClr val="C71500"/>
    <a:srgbClr val="EA661A"/>
    <a:srgbClr val="2C3666"/>
    <a:srgbClr val="0D1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10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01D1CDA-62B6-412E-B163-BA9F3C1D4344}" type="datetimeFigureOut">
              <a:rPr lang="zh-CN" altLang="en-US" smtClean="0"/>
              <a:pPr/>
              <a:t>2022/10/11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C5DBB490-566C-467F-B399-51AB5A3EAEF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9340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BB490-566C-467F-B399-51AB5A3EAEF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523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548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729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236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35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221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701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179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191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699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A493E-E171-4878-A61C-C6DB7222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3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A493E-E171-4878-A61C-C6DB7222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523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35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A493E-E171-4878-A61C-C6DB7222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91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BB490-566C-467F-B399-51AB5A3EAEF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759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30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457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842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242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A493E-E171-4878-A61C-C6DB7222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847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F8DF8-1F2B-0249-8F4D-580371981477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F99C-6F36-D743-B24B-17544B43BD8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47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F8DF8-1F2B-0249-8F4D-580371981477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F99C-6F36-D743-B24B-17544B43BD8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112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F8DF8-1F2B-0249-8F4D-580371981477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F99C-6F36-D743-B24B-17544B43BD8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6163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F8DF8-1F2B-0249-8F4D-580371981477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F99C-6F36-D743-B24B-17544B43BD8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065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F8DF8-1F2B-0249-8F4D-580371981477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F99C-6F36-D743-B24B-17544B43BD8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171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F8DF8-1F2B-0249-8F4D-580371981477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F99C-6F36-D743-B24B-17544B43BD8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176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F8DF8-1F2B-0249-8F4D-580371981477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F99C-6F36-D743-B24B-17544B43BD8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707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F8DF8-1F2B-0249-8F4D-580371981477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F99C-6F36-D743-B24B-17544B43BD8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660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F8DF8-1F2B-0249-8F4D-580371981477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F99C-6F36-D743-B24B-17544B43BD8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86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pattFill prst="smGrid">
          <a:fgClr>
            <a:srgbClr val="FDF8A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E0B865-97F0-F843-8896-24AD01666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000248" y="-2000249"/>
            <a:ext cx="5143502" cy="9144001"/>
          </a:xfrm>
          <a:prstGeom prst="rect">
            <a:avLst/>
          </a:prstGeom>
          <a:effectLst>
            <a:outerShdw blurRad="190500" dist="152400" dir="18900000" algn="bl" rotWithShape="0">
              <a:schemeClr val="accent2">
                <a:lumMod val="50000"/>
                <a:alpha val="62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724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1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12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89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25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000C51-1BA5-4645-9F16-6FFD49518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FCBCC49-73A7-6048-8DB9-0D51619B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0FA96B-FEB2-9344-A12B-8C56DF31F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4E2587-50FD-EC43-8761-9A4F52C45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1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78FC974-F964-8742-8462-B66956A877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2B2EFC5-2018-6142-AAAC-CA5BC8014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C21ECA-8F96-ED4C-BAB5-C22947C0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50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D75FA-94F8-3541-B1BB-84A34093B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26993F-BBA4-CC4B-9FBE-03BB8A1DF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5CF5BDA-C54B-AE4D-96F0-86B9E0F63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5B4191-3CF6-3245-AB71-95796558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E18F51-B0B4-444E-A65A-F8681C6B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4DB2F2-6328-FE4E-BCC3-7E0C4568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09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C94CA1-7750-9547-89F9-15958744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6A5FC2-57ED-2446-BA11-90E4435EB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E24E64-3933-5E4B-83B2-204F7A2B2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7EEA95-2AEE-B240-9117-9E77ABFDF4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55CC36-F156-D242-B399-D1F57AC6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3BC3C4-8C5A-994C-A3C7-18D90B90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510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A1B03-6B1B-4947-A949-59A34B62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D6AE76-A0C9-E245-8166-0816CA500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1F0989-D7EC-9B40-A3D0-36B6DCBB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B64DA5-486E-3541-A7C2-BA4AFF210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411DF9-BAB2-D440-92E7-E654634B1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94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F74D56-84B9-F143-9975-F388C2B14D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FF216D9-17A7-FA42-9BD3-3F8D1219E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B846A6-1D19-9144-9E28-9F12391F99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7D5F69-8D2F-E846-9427-6A1AB3E20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1F61C2-E0ED-F842-9DDA-C7D9227A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447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5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46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476375" y="1304925"/>
            <a:ext cx="1914525" cy="2333625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624263" y="1304925"/>
            <a:ext cx="1914525" cy="2333625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5772150" y="1304925"/>
            <a:ext cx="1914525" cy="2333625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215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168067" y="1385675"/>
            <a:ext cx="4148806" cy="2741308"/>
          </a:xfrm>
          <a:custGeom>
            <a:avLst/>
            <a:gdLst>
              <a:gd name="connsiteX0" fmla="*/ 3372352 w 5531741"/>
              <a:gd name="connsiteY0" fmla="*/ 11 h 3655077"/>
              <a:gd name="connsiteX1" fmla="*/ 3714618 w 5531741"/>
              <a:gd name="connsiteY1" fmla="*/ 103117 h 3655077"/>
              <a:gd name="connsiteX2" fmla="*/ 3813224 w 5531741"/>
              <a:gd name="connsiteY2" fmla="*/ 191986 h 3655077"/>
              <a:gd name="connsiteX3" fmla="*/ 3818119 w 5531741"/>
              <a:gd name="connsiteY3" fmla="*/ 185971 h 3655077"/>
              <a:gd name="connsiteX4" fmla="*/ 3813659 w 5531741"/>
              <a:gd name="connsiteY4" fmla="*/ 192378 h 3655077"/>
              <a:gd name="connsiteX5" fmla="*/ 3819781 w 5531741"/>
              <a:gd name="connsiteY5" fmla="*/ 197895 h 3655077"/>
              <a:gd name="connsiteX6" fmla="*/ 4539757 w 5531741"/>
              <a:gd name="connsiteY6" fmla="*/ 46430 h 3655077"/>
              <a:gd name="connsiteX7" fmla="*/ 4904860 w 5531741"/>
              <a:gd name="connsiteY7" fmla="*/ 459641 h 3655077"/>
              <a:gd name="connsiteX8" fmla="*/ 4906835 w 5531741"/>
              <a:gd name="connsiteY8" fmla="*/ 460248 h 3655077"/>
              <a:gd name="connsiteX9" fmla="*/ 4985501 w 5531741"/>
              <a:gd name="connsiteY9" fmla="*/ 484414 h 3655077"/>
              <a:gd name="connsiteX10" fmla="*/ 5373419 w 5531741"/>
              <a:gd name="connsiteY10" fmla="*/ 860674 h 3655077"/>
              <a:gd name="connsiteX11" fmla="*/ 5352446 w 5531741"/>
              <a:gd name="connsiteY11" fmla="*/ 1295534 h 3655077"/>
              <a:gd name="connsiteX12" fmla="*/ 5505649 w 5531741"/>
              <a:gd name="connsiteY12" fmla="*/ 1960427 h 3655077"/>
              <a:gd name="connsiteX13" fmla="*/ 4787975 w 5531741"/>
              <a:gd name="connsiteY13" fmla="*/ 2542440 h 3655077"/>
              <a:gd name="connsiteX14" fmla="*/ 4531061 w 5531741"/>
              <a:gd name="connsiteY14" fmla="*/ 3041152 h 3655077"/>
              <a:gd name="connsiteX15" fmla="*/ 3656348 w 5531741"/>
              <a:gd name="connsiteY15" fmla="*/ 3101535 h 3655077"/>
              <a:gd name="connsiteX16" fmla="*/ 3031261 w 5531741"/>
              <a:gd name="connsiteY16" fmla="*/ 3633568 h 3655077"/>
              <a:gd name="connsiteX17" fmla="*/ 2112174 w 5531741"/>
              <a:gd name="connsiteY17" fmla="*/ 3308817 h 3655077"/>
              <a:gd name="connsiteX18" fmla="*/ 746906 w 5531741"/>
              <a:gd name="connsiteY18" fmla="*/ 2987957 h 3655077"/>
              <a:gd name="connsiteX19" fmla="*/ 146628 w 5531741"/>
              <a:gd name="connsiteY19" fmla="*/ 2630901 h 3655077"/>
              <a:gd name="connsiteX20" fmla="*/ 274894 w 5531741"/>
              <a:gd name="connsiteY20" fmla="*/ 2148934 h 3655077"/>
              <a:gd name="connsiteX21" fmla="*/ 4040 w 5531741"/>
              <a:gd name="connsiteY21" fmla="*/ 1654451 h 3655077"/>
              <a:gd name="connsiteX22" fmla="*/ 498687 w 5531741"/>
              <a:gd name="connsiteY22" fmla="*/ 1214939 h 3655077"/>
              <a:gd name="connsiteX23" fmla="*/ 503419 w 5531741"/>
              <a:gd name="connsiteY23" fmla="*/ 1203353 h 3655077"/>
              <a:gd name="connsiteX24" fmla="*/ 723759 w 5531741"/>
              <a:gd name="connsiteY24" fmla="*/ 572204 h 3655077"/>
              <a:gd name="connsiteX25" fmla="*/ 1795666 w 5531741"/>
              <a:gd name="connsiteY25" fmla="*/ 428011 h 3655077"/>
              <a:gd name="connsiteX26" fmla="*/ 1795872 w 5531741"/>
              <a:gd name="connsiteY26" fmla="*/ 427745 h 3655077"/>
              <a:gd name="connsiteX27" fmla="*/ 1795027 w 5531741"/>
              <a:gd name="connsiteY27" fmla="*/ 427166 h 3655077"/>
              <a:gd name="connsiteX28" fmla="*/ 1795908 w 5531741"/>
              <a:gd name="connsiteY28" fmla="*/ 427698 h 3655077"/>
              <a:gd name="connsiteX29" fmla="*/ 1890196 w 5531741"/>
              <a:gd name="connsiteY29" fmla="*/ 305513 h 3655077"/>
              <a:gd name="connsiteX30" fmla="*/ 2876396 w 5531741"/>
              <a:gd name="connsiteY30" fmla="*/ 278322 h 3655077"/>
              <a:gd name="connsiteX31" fmla="*/ 2881216 w 5531741"/>
              <a:gd name="connsiteY31" fmla="*/ 271761 h 3655077"/>
              <a:gd name="connsiteX32" fmla="*/ 2951223 w 5531741"/>
              <a:gd name="connsiteY32" fmla="*/ 176471 h 3655077"/>
              <a:gd name="connsiteX33" fmla="*/ 3297511 w 5531741"/>
              <a:gd name="connsiteY33" fmla="*/ 4990 h 3655077"/>
              <a:gd name="connsiteX34" fmla="*/ 3372352 w 5531741"/>
              <a:gd name="connsiteY34" fmla="*/ 11 h 365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31741" h="3655077">
                <a:moveTo>
                  <a:pt x="3372352" y="11"/>
                </a:moveTo>
                <a:cubicBezTo>
                  <a:pt x="3496565" y="-715"/>
                  <a:pt x="3616918" y="35959"/>
                  <a:pt x="3714618" y="103117"/>
                </a:cubicBezTo>
                <a:lnTo>
                  <a:pt x="3813224" y="191986"/>
                </a:lnTo>
                <a:lnTo>
                  <a:pt x="3818119" y="185971"/>
                </a:lnTo>
                <a:lnTo>
                  <a:pt x="3813659" y="192378"/>
                </a:lnTo>
                <a:lnTo>
                  <a:pt x="3819781" y="197895"/>
                </a:lnTo>
                <a:cubicBezTo>
                  <a:pt x="3996514" y="10657"/>
                  <a:pt x="4288852" y="-50826"/>
                  <a:pt x="4539757" y="46430"/>
                </a:cubicBezTo>
                <a:cubicBezTo>
                  <a:pt x="4730940" y="120513"/>
                  <a:pt x="4868030" y="275616"/>
                  <a:pt x="4904860" y="459641"/>
                </a:cubicBezTo>
                <a:lnTo>
                  <a:pt x="4906835" y="460248"/>
                </a:lnTo>
                <a:lnTo>
                  <a:pt x="4985501" y="484414"/>
                </a:lnTo>
                <a:cubicBezTo>
                  <a:pt x="5168201" y="552282"/>
                  <a:pt x="5310757" y="688996"/>
                  <a:pt x="5373419" y="860674"/>
                </a:cubicBezTo>
                <a:cubicBezTo>
                  <a:pt x="5425467" y="1003090"/>
                  <a:pt x="5418050" y="1157769"/>
                  <a:pt x="5352446" y="1295534"/>
                </a:cubicBezTo>
                <a:cubicBezTo>
                  <a:pt x="5513706" y="1484465"/>
                  <a:pt x="5570101" y="1729381"/>
                  <a:pt x="5505649" y="1960427"/>
                </a:cubicBezTo>
                <a:cubicBezTo>
                  <a:pt x="5419968" y="2267587"/>
                  <a:pt x="5136326" y="2497618"/>
                  <a:pt x="4787975" y="2542440"/>
                </a:cubicBezTo>
                <a:cubicBezTo>
                  <a:pt x="4786313" y="2734161"/>
                  <a:pt x="4692576" y="2915988"/>
                  <a:pt x="4531061" y="3041152"/>
                </a:cubicBezTo>
                <a:cubicBezTo>
                  <a:pt x="4285655" y="3231351"/>
                  <a:pt x="3931166" y="3255792"/>
                  <a:pt x="3656348" y="3101535"/>
                </a:cubicBezTo>
                <a:cubicBezTo>
                  <a:pt x="3567470" y="3366494"/>
                  <a:pt x="3329482" y="3569040"/>
                  <a:pt x="3031261" y="3633568"/>
                </a:cubicBezTo>
                <a:cubicBezTo>
                  <a:pt x="2679842" y="3709596"/>
                  <a:pt x="2313076" y="3580034"/>
                  <a:pt x="2112174" y="3308817"/>
                </a:cubicBezTo>
                <a:cubicBezTo>
                  <a:pt x="1637988" y="3566249"/>
                  <a:pt x="1022108" y="3421550"/>
                  <a:pt x="746906" y="2987957"/>
                </a:cubicBezTo>
                <a:cubicBezTo>
                  <a:pt x="476564" y="3016457"/>
                  <a:pt x="222718" y="2865499"/>
                  <a:pt x="146628" y="2630901"/>
                </a:cubicBezTo>
                <a:cubicBezTo>
                  <a:pt x="91511" y="2461168"/>
                  <a:pt x="140234" y="2277989"/>
                  <a:pt x="274894" y="2148934"/>
                </a:cubicBezTo>
                <a:cubicBezTo>
                  <a:pt x="83838" y="2047704"/>
                  <a:pt x="-22560" y="1853445"/>
                  <a:pt x="4040" y="1654451"/>
                </a:cubicBezTo>
                <a:cubicBezTo>
                  <a:pt x="35243" y="1421460"/>
                  <a:pt x="240621" y="1238957"/>
                  <a:pt x="498687" y="1214939"/>
                </a:cubicBezTo>
                <a:cubicBezTo>
                  <a:pt x="500222" y="1211049"/>
                  <a:pt x="501884" y="1207243"/>
                  <a:pt x="503419" y="1203353"/>
                </a:cubicBezTo>
                <a:cubicBezTo>
                  <a:pt x="468763" y="973913"/>
                  <a:pt x="549584" y="742529"/>
                  <a:pt x="723759" y="572204"/>
                </a:cubicBezTo>
                <a:cubicBezTo>
                  <a:pt x="998961" y="303185"/>
                  <a:pt x="1445142" y="243225"/>
                  <a:pt x="1795666" y="428011"/>
                </a:cubicBezTo>
                <a:lnTo>
                  <a:pt x="1795872" y="427745"/>
                </a:lnTo>
                <a:lnTo>
                  <a:pt x="1795027" y="427166"/>
                </a:lnTo>
                <a:lnTo>
                  <a:pt x="1795908" y="427698"/>
                </a:lnTo>
                <a:lnTo>
                  <a:pt x="1890196" y="305513"/>
                </a:lnTo>
                <a:cubicBezTo>
                  <a:pt x="2141654" y="51875"/>
                  <a:pt x="2591955" y="25985"/>
                  <a:pt x="2876396" y="278322"/>
                </a:cubicBezTo>
                <a:lnTo>
                  <a:pt x="2881216" y="271761"/>
                </a:lnTo>
                <a:lnTo>
                  <a:pt x="2951223" y="176471"/>
                </a:lnTo>
                <a:cubicBezTo>
                  <a:pt x="3038598" y="84228"/>
                  <a:pt x="3161221" y="22370"/>
                  <a:pt x="3297511" y="4990"/>
                </a:cubicBezTo>
                <a:cubicBezTo>
                  <a:pt x="3322512" y="1798"/>
                  <a:pt x="3347509" y="156"/>
                  <a:pt x="3372352" y="11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727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323975" y="1343025"/>
            <a:ext cx="3131117" cy="1457325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323975" y="3000375"/>
            <a:ext cx="3131117" cy="1457325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688908" y="1343025"/>
            <a:ext cx="3131117" cy="1457325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4688908" y="3000375"/>
            <a:ext cx="3131117" cy="1457325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267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233488" y="1400175"/>
            <a:ext cx="1714500" cy="17145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3714750" y="1400175"/>
            <a:ext cx="1714500" cy="17145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6196013" y="1400175"/>
            <a:ext cx="1714500" cy="17145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63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87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70100" y="1203748"/>
            <a:ext cx="7003800" cy="1786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717500" y="3255053"/>
            <a:ext cx="5709000" cy="1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37425" y="3437575"/>
            <a:ext cx="9181566" cy="1705700"/>
            <a:chOff x="0" y="3555300"/>
            <a:chExt cx="9144075" cy="1588027"/>
          </a:xfrm>
        </p:grpSpPr>
        <p:sp>
          <p:nvSpPr>
            <p:cNvPr id="13" name="Google Shape;13;p2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536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7C0EA"/>
                </a:solidFill>
              </a:endParaRPr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77C0EA"/>
                  </a:solidFill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17" name="Google Shape;17;p2"/>
          <p:cNvSpPr/>
          <p:nvPr/>
        </p:nvSpPr>
        <p:spPr>
          <a:xfrm>
            <a:off x="-37524" y="1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6789240" y="4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flipH="1">
            <a:off x="3218588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4505799" y="14025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3987600" y="260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2516804" flipH="1">
            <a:off x="5743336" y="2308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4892475" y="4341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2417287">
            <a:off x="3214727" y="67706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-2516804">
            <a:off x="98548" y="6727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4508850" y="837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22731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2517313" flipH="1">
            <a:off x="7146198" y="907904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79351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8360852" y="132883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8611975" y="13513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13789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2516804" flipH="1">
            <a:off x="8710374" y="16943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364251" y="19307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8836875" y="2251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-2516804">
            <a:off x="233923" y="25841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8757213" y="284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526450" y="3005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39055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"/>
          <p:cNvSpPr txBox="1">
            <a:spLocks noGrp="1"/>
          </p:cNvSpPr>
          <p:nvPr>
            <p:ph type="title"/>
          </p:nvPr>
        </p:nvSpPr>
        <p:spPr>
          <a:xfrm>
            <a:off x="2579400" y="2133225"/>
            <a:ext cx="3985200" cy="841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1"/>
          </p:nvPr>
        </p:nvSpPr>
        <p:spPr>
          <a:xfrm>
            <a:off x="1639950" y="3641069"/>
            <a:ext cx="5864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title" idx="2" hasCustomPrompt="1"/>
          </p:nvPr>
        </p:nvSpPr>
        <p:spPr>
          <a:xfrm>
            <a:off x="3969750" y="1166745"/>
            <a:ext cx="120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7379623" y="3394002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13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3"/>
          <p:cNvSpPr/>
          <p:nvPr/>
        </p:nvSpPr>
        <p:spPr>
          <a:xfrm rot="-5400000">
            <a:off x="-504328" y="3394002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6" name="Google Shape;46;p3"/>
          <p:cNvGrpSpPr/>
          <p:nvPr/>
        </p:nvGrpSpPr>
        <p:grpSpPr>
          <a:xfrm rot="10800000">
            <a:off x="0" y="-12047"/>
            <a:ext cx="9144000" cy="1255484"/>
            <a:chOff x="0" y="3677077"/>
            <a:chExt cx="9144000" cy="1607740"/>
          </a:xfrm>
        </p:grpSpPr>
        <p:sp>
          <p:nvSpPr>
            <p:cNvPr id="47" name="Google Shape;47;p3"/>
            <p:cNvSpPr/>
            <p:nvPr/>
          </p:nvSpPr>
          <p:spPr>
            <a:xfrm rot="5400000">
              <a:off x="6234785" y="2375520"/>
              <a:ext cx="1287643" cy="453078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0" y="3677077"/>
              <a:ext cx="4489403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9" name="Google Shape;49;p3"/>
          <p:cNvGrpSpPr/>
          <p:nvPr/>
        </p:nvGrpSpPr>
        <p:grpSpPr>
          <a:xfrm>
            <a:off x="8216175" y="1270613"/>
            <a:ext cx="409500" cy="463375"/>
            <a:chOff x="156150" y="2997438"/>
            <a:chExt cx="409500" cy="463375"/>
          </a:xfrm>
        </p:grpSpPr>
        <p:sp>
          <p:nvSpPr>
            <p:cNvPr id="50" name="Google Shape;50;p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2" name="Google Shape;52;p3"/>
          <p:cNvSpPr/>
          <p:nvPr/>
        </p:nvSpPr>
        <p:spPr>
          <a:xfrm rot="-5400000">
            <a:off x="7830988" y="2216238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3" name="Google Shape;53;p3"/>
          <p:cNvGrpSpPr/>
          <p:nvPr/>
        </p:nvGrpSpPr>
        <p:grpSpPr>
          <a:xfrm>
            <a:off x="1424850" y="889614"/>
            <a:ext cx="409500" cy="463375"/>
            <a:chOff x="156150" y="2997438"/>
            <a:chExt cx="409500" cy="463375"/>
          </a:xfrm>
        </p:grpSpPr>
        <p:sp>
          <p:nvSpPr>
            <p:cNvPr id="54" name="Google Shape;54;p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6" name="Google Shape;56;p3"/>
          <p:cNvSpPr/>
          <p:nvPr/>
        </p:nvSpPr>
        <p:spPr>
          <a:xfrm rot="-5400000">
            <a:off x="3887638" y="6078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7" name="Google Shape;57;p3"/>
          <p:cNvGrpSpPr/>
          <p:nvPr/>
        </p:nvGrpSpPr>
        <p:grpSpPr>
          <a:xfrm rot="-5400000">
            <a:off x="675888" y="2422039"/>
            <a:ext cx="409500" cy="463375"/>
            <a:chOff x="156150" y="2997438"/>
            <a:chExt cx="409500" cy="463375"/>
          </a:xfrm>
        </p:grpSpPr>
        <p:sp>
          <p:nvSpPr>
            <p:cNvPr id="58" name="Google Shape;58;p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6810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"/>
          <p:cNvSpPr txBox="1">
            <a:spLocks noGrp="1"/>
          </p:cNvSpPr>
          <p:nvPr>
            <p:ph type="title"/>
          </p:nvPr>
        </p:nvSpPr>
        <p:spPr>
          <a:xfrm>
            <a:off x="720000" y="548652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720000" y="1218952"/>
            <a:ext cx="7704000" cy="31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4" name="Google Shape;64;p4"/>
          <p:cNvGrpSpPr/>
          <p:nvPr/>
        </p:nvGrpSpPr>
        <p:grpSpPr>
          <a:xfrm>
            <a:off x="201950" y="27776"/>
            <a:ext cx="409500" cy="463375"/>
            <a:chOff x="201950" y="103975"/>
            <a:chExt cx="409500" cy="463375"/>
          </a:xfrm>
        </p:grpSpPr>
        <p:sp>
          <p:nvSpPr>
            <p:cNvPr id="65" name="Google Shape;65;p4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7" name="Google Shape;67;p4"/>
          <p:cNvGrpSpPr/>
          <p:nvPr/>
        </p:nvGrpSpPr>
        <p:grpSpPr>
          <a:xfrm rot="10800000" flipH="1">
            <a:off x="8532550" y="170651"/>
            <a:ext cx="409500" cy="463375"/>
            <a:chOff x="201950" y="103975"/>
            <a:chExt cx="409500" cy="463375"/>
          </a:xfrm>
        </p:grpSpPr>
        <p:sp>
          <p:nvSpPr>
            <p:cNvPr id="68" name="Google Shape;68;p4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0" name="Google Shape;70;p4"/>
          <p:cNvGrpSpPr/>
          <p:nvPr/>
        </p:nvGrpSpPr>
        <p:grpSpPr>
          <a:xfrm rot="-5400000">
            <a:off x="7341025" y="14839"/>
            <a:ext cx="409500" cy="463375"/>
            <a:chOff x="156150" y="2997438"/>
            <a:chExt cx="409500" cy="463375"/>
          </a:xfrm>
        </p:grpSpPr>
        <p:sp>
          <p:nvSpPr>
            <p:cNvPr id="71" name="Google Shape;71;p4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" name="Google Shape;73;p4"/>
          <p:cNvSpPr/>
          <p:nvPr/>
        </p:nvSpPr>
        <p:spPr>
          <a:xfrm rot="5400000">
            <a:off x="6950263" y="627175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4"/>
          <p:cNvSpPr/>
          <p:nvPr/>
        </p:nvSpPr>
        <p:spPr>
          <a:xfrm rot="-5400000" flipH="1">
            <a:off x="-541853" y="504322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4"/>
          <p:cNvSpPr/>
          <p:nvPr/>
        </p:nvSpPr>
        <p:spPr>
          <a:xfrm rot="5400000" flipH="1">
            <a:off x="-523638" y="3044240"/>
            <a:ext cx="2647313" cy="1588018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4"/>
          <p:cNvSpPr/>
          <p:nvPr/>
        </p:nvSpPr>
        <p:spPr>
          <a:xfrm rot="-5400000">
            <a:off x="7166219" y="3190139"/>
            <a:ext cx="2464924" cy="1478609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06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4"/>
          <p:cNvSpPr/>
          <p:nvPr/>
        </p:nvSpPr>
        <p:spPr>
          <a:xfrm rot="10800000">
            <a:off x="6033988" y="291888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4"/>
          <p:cNvSpPr/>
          <p:nvPr/>
        </p:nvSpPr>
        <p:spPr>
          <a:xfrm rot="10800000">
            <a:off x="5129113" y="118063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4"/>
          <p:cNvSpPr/>
          <p:nvPr/>
        </p:nvSpPr>
        <p:spPr>
          <a:xfrm rot="5400000">
            <a:off x="5442525" y="39638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4"/>
          <p:cNvSpPr/>
          <p:nvPr/>
        </p:nvSpPr>
        <p:spPr>
          <a:xfrm rot="5400000">
            <a:off x="5842900" y="386138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81" name="Google Shape;81;p4"/>
          <p:cNvGrpSpPr/>
          <p:nvPr/>
        </p:nvGrpSpPr>
        <p:grpSpPr>
          <a:xfrm>
            <a:off x="384750" y="2692639"/>
            <a:ext cx="409500" cy="463375"/>
            <a:chOff x="156150" y="2997438"/>
            <a:chExt cx="409500" cy="463375"/>
          </a:xfrm>
        </p:grpSpPr>
        <p:sp>
          <p:nvSpPr>
            <p:cNvPr id="82" name="Google Shape;82;p4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4" name="Google Shape;84;p4"/>
          <p:cNvSpPr/>
          <p:nvPr/>
        </p:nvSpPr>
        <p:spPr>
          <a:xfrm rot="2417287">
            <a:off x="1571652" y="20636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4"/>
          <p:cNvSpPr/>
          <p:nvPr/>
        </p:nvSpPr>
        <p:spPr>
          <a:xfrm>
            <a:off x="2444550" y="113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4"/>
          <p:cNvSpPr/>
          <p:nvPr/>
        </p:nvSpPr>
        <p:spPr>
          <a:xfrm>
            <a:off x="3349425" y="2874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4"/>
          <p:cNvSpPr/>
          <p:nvPr/>
        </p:nvSpPr>
        <p:spPr>
          <a:xfrm flipH="1">
            <a:off x="3142389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4"/>
          <p:cNvSpPr/>
          <p:nvPr/>
        </p:nvSpPr>
        <p:spPr>
          <a:xfrm>
            <a:off x="4505799" y="14025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4363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782006-F0B4-6554-7B79-BEEC71B2A9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92546"/>
            <a:ext cx="1157027" cy="1157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5"/>
          <p:cNvSpPr txBox="1">
            <a:spLocks noGrp="1"/>
          </p:cNvSpPr>
          <p:nvPr>
            <p:ph type="title"/>
          </p:nvPr>
        </p:nvSpPr>
        <p:spPr>
          <a:xfrm>
            <a:off x="1453825" y="2835197"/>
            <a:ext cx="2388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 idx="2"/>
          </p:nvPr>
        </p:nvSpPr>
        <p:spPr>
          <a:xfrm>
            <a:off x="5301275" y="2835197"/>
            <a:ext cx="2388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subTitle" idx="1"/>
          </p:nvPr>
        </p:nvSpPr>
        <p:spPr>
          <a:xfrm>
            <a:off x="1453825" y="3118978"/>
            <a:ext cx="23889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3"/>
          </p:nvPr>
        </p:nvSpPr>
        <p:spPr>
          <a:xfrm>
            <a:off x="5301275" y="3118978"/>
            <a:ext cx="23889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title" idx="4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96" name="Google Shape;96;p5"/>
          <p:cNvSpPr/>
          <p:nvPr/>
        </p:nvSpPr>
        <p:spPr>
          <a:xfrm rot="-5400000">
            <a:off x="7504885" y="3529321"/>
            <a:ext cx="1933069" cy="138713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109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5"/>
          <p:cNvSpPr/>
          <p:nvPr/>
        </p:nvSpPr>
        <p:spPr>
          <a:xfrm rot="5400000" flipH="1">
            <a:off x="-303293" y="3502197"/>
            <a:ext cx="1933069" cy="138713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5"/>
          <p:cNvSpPr/>
          <p:nvPr/>
        </p:nvSpPr>
        <p:spPr>
          <a:xfrm rot="10800000">
            <a:off x="9548" y="-1"/>
            <a:ext cx="2825705" cy="548150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5"/>
          <p:cNvSpPr/>
          <p:nvPr/>
        </p:nvSpPr>
        <p:spPr>
          <a:xfrm rot="10800000">
            <a:off x="6569045" y="-30"/>
            <a:ext cx="2565409" cy="497656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5"/>
          <p:cNvSpPr/>
          <p:nvPr/>
        </p:nvSpPr>
        <p:spPr>
          <a:xfrm rot="5400000" flipH="1">
            <a:off x="-184258" y="4316446"/>
            <a:ext cx="1016522" cy="72943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5"/>
          <p:cNvSpPr/>
          <p:nvPr/>
        </p:nvSpPr>
        <p:spPr>
          <a:xfrm flipH="1">
            <a:off x="8158869" y="4480799"/>
            <a:ext cx="1016522" cy="72943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1086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5"/>
          <p:cNvSpPr/>
          <p:nvPr/>
        </p:nvSpPr>
        <p:spPr>
          <a:xfrm rot="2417287">
            <a:off x="203602" y="851142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5"/>
          <p:cNvSpPr/>
          <p:nvPr/>
        </p:nvSpPr>
        <p:spPr>
          <a:xfrm flipH="1">
            <a:off x="207464" y="31432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5"/>
          <p:cNvSpPr/>
          <p:nvPr/>
        </p:nvSpPr>
        <p:spPr>
          <a:xfrm rot="2417287">
            <a:off x="8747527" y="222492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5" name="Google Shape;105;p5"/>
          <p:cNvGrpSpPr/>
          <p:nvPr/>
        </p:nvGrpSpPr>
        <p:grpSpPr>
          <a:xfrm>
            <a:off x="207475" y="2613101"/>
            <a:ext cx="409500" cy="463375"/>
            <a:chOff x="201950" y="103975"/>
            <a:chExt cx="409500" cy="463375"/>
          </a:xfrm>
        </p:grpSpPr>
        <p:sp>
          <p:nvSpPr>
            <p:cNvPr id="106" name="Google Shape;106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8" name="Google Shape;108;p5"/>
          <p:cNvGrpSpPr/>
          <p:nvPr/>
        </p:nvGrpSpPr>
        <p:grpSpPr>
          <a:xfrm>
            <a:off x="207475" y="3570689"/>
            <a:ext cx="409500" cy="463375"/>
            <a:chOff x="156150" y="2997438"/>
            <a:chExt cx="409500" cy="463375"/>
          </a:xfrm>
        </p:grpSpPr>
        <p:sp>
          <p:nvSpPr>
            <p:cNvPr id="109" name="Google Shape;109;p5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1" name="Google Shape;111;p5"/>
          <p:cNvSpPr/>
          <p:nvPr/>
        </p:nvSpPr>
        <p:spPr>
          <a:xfrm rot="2417287">
            <a:off x="203602" y="198606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5"/>
          <p:cNvSpPr/>
          <p:nvPr/>
        </p:nvSpPr>
        <p:spPr>
          <a:xfrm flipH="1">
            <a:off x="385664" y="3445712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5"/>
          <p:cNvSpPr/>
          <p:nvPr/>
        </p:nvSpPr>
        <p:spPr>
          <a:xfrm rot="-2417287" flipH="1">
            <a:off x="5903602" y="175430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5"/>
          <p:cNvSpPr/>
          <p:nvPr/>
        </p:nvSpPr>
        <p:spPr>
          <a:xfrm flipH="1">
            <a:off x="3218588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15;p5"/>
          <p:cNvSpPr/>
          <p:nvPr/>
        </p:nvSpPr>
        <p:spPr>
          <a:xfrm rot="-2417287" flipH="1">
            <a:off x="8671327" y="302086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6" name="Google Shape;116;p5"/>
          <p:cNvGrpSpPr/>
          <p:nvPr/>
        </p:nvGrpSpPr>
        <p:grpSpPr>
          <a:xfrm>
            <a:off x="8430775" y="2108376"/>
            <a:ext cx="409500" cy="463375"/>
            <a:chOff x="201950" y="103975"/>
            <a:chExt cx="409500" cy="463375"/>
          </a:xfrm>
        </p:grpSpPr>
        <p:sp>
          <p:nvSpPr>
            <p:cNvPr id="117" name="Google Shape;117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9" name="Google Shape;119;p5"/>
          <p:cNvSpPr/>
          <p:nvPr/>
        </p:nvSpPr>
        <p:spPr>
          <a:xfrm>
            <a:off x="8681213" y="158467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3563500" y="1149851"/>
            <a:ext cx="409500" cy="463375"/>
            <a:chOff x="201950" y="103975"/>
            <a:chExt cx="409500" cy="463375"/>
          </a:xfrm>
        </p:grpSpPr>
        <p:sp>
          <p:nvSpPr>
            <p:cNvPr id="121" name="Google Shape;121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84068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grpSp>
        <p:nvGrpSpPr>
          <p:cNvPr id="126" name="Google Shape;126;p6"/>
          <p:cNvGrpSpPr/>
          <p:nvPr/>
        </p:nvGrpSpPr>
        <p:grpSpPr>
          <a:xfrm>
            <a:off x="-529929" y="1115947"/>
            <a:ext cx="10203857" cy="4027628"/>
            <a:chOff x="-6930" y="1115947"/>
            <a:chExt cx="10203857" cy="4027628"/>
          </a:xfrm>
        </p:grpSpPr>
        <p:sp>
          <p:nvSpPr>
            <p:cNvPr id="127" name="Google Shape;127;p6"/>
            <p:cNvSpPr/>
            <p:nvPr/>
          </p:nvSpPr>
          <p:spPr>
            <a:xfrm>
              <a:off x="522998" y="2470275"/>
              <a:ext cx="8625000" cy="2597100"/>
            </a:xfrm>
            <a:prstGeom prst="rect">
              <a:avLst/>
            </a:pr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6"/>
            <p:cNvSpPr/>
            <p:nvPr/>
          </p:nvSpPr>
          <p:spPr>
            <a:xfrm flipH="1">
              <a:off x="5088069" y="11159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-6930" y="11159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522999" y="2546475"/>
              <a:ext cx="9158400" cy="2597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6"/>
            <p:cNvSpPr/>
            <p:nvPr/>
          </p:nvSpPr>
          <p:spPr>
            <a:xfrm flipH="1">
              <a:off x="5088069" y="11921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-6930" y="11921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3" name="Google Shape;133;p6"/>
          <p:cNvSpPr/>
          <p:nvPr/>
        </p:nvSpPr>
        <p:spPr>
          <a:xfrm flipH="1">
            <a:off x="1642645" y="762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6"/>
          <p:cNvSpPr/>
          <p:nvPr/>
        </p:nvSpPr>
        <p:spPr>
          <a:xfrm>
            <a:off x="2929857" y="7620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6"/>
          <p:cNvSpPr/>
          <p:nvPr/>
        </p:nvSpPr>
        <p:spPr>
          <a:xfrm>
            <a:off x="2411656" y="196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36;p6"/>
          <p:cNvSpPr/>
          <p:nvPr/>
        </p:nvSpPr>
        <p:spPr>
          <a:xfrm rot="2516804" flipH="1">
            <a:off x="4167391" y="1668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6"/>
          <p:cNvSpPr/>
          <p:nvPr/>
        </p:nvSpPr>
        <p:spPr>
          <a:xfrm>
            <a:off x="3316531" y="3701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9550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 txBox="1">
            <a:spLocks noGrp="1"/>
          </p:cNvSpPr>
          <p:nvPr>
            <p:ph type="body" idx="1"/>
          </p:nvPr>
        </p:nvSpPr>
        <p:spPr>
          <a:xfrm>
            <a:off x="949778" y="1493349"/>
            <a:ext cx="3951600" cy="26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7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-37524" y="1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</a:endParaRPr>
          </a:p>
        </p:txBody>
      </p:sp>
      <p:sp>
        <p:nvSpPr>
          <p:cNvPr id="143" name="Google Shape;143;p7"/>
          <p:cNvSpPr/>
          <p:nvPr/>
        </p:nvSpPr>
        <p:spPr>
          <a:xfrm rot="-5400000">
            <a:off x="-718027" y="3018403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</a:endParaRPr>
          </a:p>
        </p:txBody>
      </p:sp>
      <p:sp>
        <p:nvSpPr>
          <p:cNvPr id="144" name="Google Shape;144;p7"/>
          <p:cNvSpPr/>
          <p:nvPr/>
        </p:nvSpPr>
        <p:spPr>
          <a:xfrm flipH="1">
            <a:off x="7985823" y="3789216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7"/>
          <p:cNvSpPr/>
          <p:nvPr/>
        </p:nvSpPr>
        <p:spPr>
          <a:xfrm>
            <a:off x="7674315" y="-284737"/>
            <a:ext cx="2131370" cy="1170188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7"/>
          <p:cNvSpPr/>
          <p:nvPr/>
        </p:nvSpPr>
        <p:spPr>
          <a:xfrm flipH="1">
            <a:off x="8846125" y="21758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7"/>
          <p:cNvSpPr/>
          <p:nvPr/>
        </p:nvSpPr>
        <p:spPr>
          <a:xfrm rot="-2516804">
            <a:off x="8654053" y="2518780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7"/>
          <p:cNvSpPr/>
          <p:nvPr/>
        </p:nvSpPr>
        <p:spPr>
          <a:xfrm flipH="1">
            <a:off x="8684525" y="30763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7"/>
          <p:cNvSpPr/>
          <p:nvPr/>
        </p:nvSpPr>
        <p:spPr>
          <a:xfrm flipH="1">
            <a:off x="8700888" y="36685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7"/>
          <p:cNvSpPr/>
          <p:nvPr/>
        </p:nvSpPr>
        <p:spPr>
          <a:xfrm rot="-2517313">
            <a:off x="7250676" y="199766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7"/>
          <p:cNvSpPr/>
          <p:nvPr/>
        </p:nvSpPr>
        <p:spPr>
          <a:xfrm flipH="1">
            <a:off x="193800" y="19024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7"/>
          <p:cNvSpPr/>
          <p:nvPr/>
        </p:nvSpPr>
        <p:spPr>
          <a:xfrm flipH="1">
            <a:off x="3227660" y="19938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4374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8"/>
          <p:cNvSpPr txBox="1">
            <a:spLocks noGrp="1"/>
          </p:cNvSpPr>
          <p:nvPr>
            <p:ph type="title"/>
          </p:nvPr>
        </p:nvSpPr>
        <p:spPr>
          <a:xfrm>
            <a:off x="1583250" y="1028700"/>
            <a:ext cx="5977500" cy="3086100"/>
          </a:xfrm>
          <a:prstGeom prst="rect">
            <a:avLst/>
          </a:prstGeom>
          <a:effectLst>
            <a:outerShdw dist="66675" dir="5340000" algn="bl" rotWithShape="0">
              <a:schemeClr val="accent3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grpSp>
        <p:nvGrpSpPr>
          <p:cNvPr id="156" name="Google Shape;156;p8"/>
          <p:cNvGrpSpPr/>
          <p:nvPr/>
        </p:nvGrpSpPr>
        <p:grpSpPr>
          <a:xfrm rot="10800000">
            <a:off x="0" y="-10398"/>
            <a:ext cx="9144000" cy="1255484"/>
            <a:chOff x="0" y="3677077"/>
            <a:chExt cx="9144000" cy="1607740"/>
          </a:xfrm>
        </p:grpSpPr>
        <p:sp>
          <p:nvSpPr>
            <p:cNvPr id="157" name="Google Shape;157;p8"/>
            <p:cNvSpPr/>
            <p:nvPr/>
          </p:nvSpPr>
          <p:spPr>
            <a:xfrm>
              <a:off x="0" y="3677077"/>
              <a:ext cx="4489403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8"/>
            <p:cNvSpPr/>
            <p:nvPr/>
          </p:nvSpPr>
          <p:spPr>
            <a:xfrm rot="5400000">
              <a:off x="6234785" y="2375520"/>
              <a:ext cx="1287643" cy="453078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9" name="Google Shape;159;p8"/>
          <p:cNvSpPr/>
          <p:nvPr/>
        </p:nvSpPr>
        <p:spPr>
          <a:xfrm rot="5400000" flipH="1">
            <a:off x="-638858" y="3258617"/>
            <a:ext cx="2518820" cy="1261773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7C0EA"/>
              </a:solidFill>
            </a:endParaRPr>
          </a:p>
        </p:txBody>
      </p:sp>
      <p:sp>
        <p:nvSpPr>
          <p:cNvPr id="160" name="Google Shape;160;p8"/>
          <p:cNvSpPr/>
          <p:nvPr/>
        </p:nvSpPr>
        <p:spPr>
          <a:xfrm rot="-5400000">
            <a:off x="7298334" y="3274004"/>
            <a:ext cx="2518820" cy="1261773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36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7C0EA"/>
              </a:solidFill>
            </a:endParaRPr>
          </a:p>
        </p:txBody>
      </p:sp>
      <p:sp>
        <p:nvSpPr>
          <p:cNvPr id="161" name="Google Shape;161;p8"/>
          <p:cNvSpPr/>
          <p:nvPr/>
        </p:nvSpPr>
        <p:spPr>
          <a:xfrm>
            <a:off x="5651331" y="4249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8"/>
          <p:cNvSpPr/>
          <p:nvPr/>
        </p:nvSpPr>
        <p:spPr>
          <a:xfrm flipH="1">
            <a:off x="4376162" y="42490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8"/>
          <p:cNvSpPr/>
          <p:nvPr/>
        </p:nvSpPr>
        <p:spPr>
          <a:xfrm flipH="1">
            <a:off x="4957550" y="545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8"/>
          <p:cNvSpPr/>
          <p:nvPr/>
        </p:nvSpPr>
        <p:spPr>
          <a:xfrm rot="-2516804">
            <a:off x="3044842" y="5155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8"/>
          <p:cNvSpPr/>
          <p:nvPr/>
        </p:nvSpPr>
        <p:spPr>
          <a:xfrm flipH="1">
            <a:off x="4052675" y="7188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8"/>
          <p:cNvSpPr/>
          <p:nvPr/>
        </p:nvSpPr>
        <p:spPr>
          <a:xfrm rot="-2417287" flipH="1">
            <a:off x="5647458" y="96171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8"/>
          <p:cNvSpPr/>
          <p:nvPr/>
        </p:nvSpPr>
        <p:spPr>
          <a:xfrm rot="2516804" flipH="1">
            <a:off x="8689629" y="9573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8"/>
          <p:cNvSpPr/>
          <p:nvPr/>
        </p:nvSpPr>
        <p:spPr>
          <a:xfrm flipH="1">
            <a:off x="4373000" y="11220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8"/>
          <p:cNvSpPr/>
          <p:nvPr/>
        </p:nvSpPr>
        <p:spPr>
          <a:xfrm flipH="1">
            <a:off x="6608750" y="11959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8"/>
          <p:cNvSpPr/>
          <p:nvPr/>
        </p:nvSpPr>
        <p:spPr>
          <a:xfrm rot="-2517313">
            <a:off x="1758876" y="119255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8"/>
          <p:cNvSpPr/>
          <p:nvPr/>
        </p:nvSpPr>
        <p:spPr>
          <a:xfrm flipH="1">
            <a:off x="1010050" y="1317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8"/>
          <p:cNvSpPr/>
          <p:nvPr/>
        </p:nvSpPr>
        <p:spPr>
          <a:xfrm flipH="1">
            <a:off x="521109" y="161348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8"/>
          <p:cNvSpPr/>
          <p:nvPr/>
        </p:nvSpPr>
        <p:spPr>
          <a:xfrm flipH="1">
            <a:off x="269875" y="16360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8"/>
          <p:cNvSpPr/>
          <p:nvPr/>
        </p:nvSpPr>
        <p:spPr>
          <a:xfrm flipH="1">
            <a:off x="7566200" y="16993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8"/>
          <p:cNvSpPr/>
          <p:nvPr/>
        </p:nvSpPr>
        <p:spPr>
          <a:xfrm rot="-2516804">
            <a:off x="77803" y="19790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8"/>
          <p:cNvSpPr/>
          <p:nvPr/>
        </p:nvSpPr>
        <p:spPr>
          <a:xfrm flipH="1">
            <a:off x="8505668" y="221542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8"/>
          <p:cNvSpPr/>
          <p:nvPr/>
        </p:nvSpPr>
        <p:spPr>
          <a:xfrm flipH="1">
            <a:off x="108275" y="2536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8"/>
          <p:cNvSpPr/>
          <p:nvPr/>
        </p:nvSpPr>
        <p:spPr>
          <a:xfrm rot="2516804" flipH="1">
            <a:off x="8554254" y="28687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8"/>
          <p:cNvSpPr/>
          <p:nvPr/>
        </p:nvSpPr>
        <p:spPr>
          <a:xfrm flipH="1">
            <a:off x="124638" y="31288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8"/>
          <p:cNvSpPr/>
          <p:nvPr/>
        </p:nvSpPr>
        <p:spPr>
          <a:xfrm flipH="1">
            <a:off x="8418700" y="3290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17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>
            <a:off x="2576100" y="1535100"/>
            <a:ext cx="3991800" cy="830400"/>
          </a:xfrm>
          <a:prstGeom prst="rect">
            <a:avLst/>
          </a:prstGeom>
          <a:effectLst>
            <a:outerShdw dist="57150" dir="52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subTitle" idx="1"/>
          </p:nvPr>
        </p:nvSpPr>
        <p:spPr>
          <a:xfrm>
            <a:off x="2576100" y="2213100"/>
            <a:ext cx="3991800" cy="13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86" name="Google Shape;186;p9"/>
          <p:cNvGrpSpPr/>
          <p:nvPr/>
        </p:nvGrpSpPr>
        <p:grpSpPr>
          <a:xfrm>
            <a:off x="-37425" y="3437575"/>
            <a:ext cx="9181566" cy="1705700"/>
            <a:chOff x="0" y="3555300"/>
            <a:chExt cx="9144075" cy="1588027"/>
          </a:xfrm>
        </p:grpSpPr>
        <p:sp>
          <p:nvSpPr>
            <p:cNvPr id="187" name="Google Shape;187;p9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536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7C0EA"/>
                </a:solidFill>
              </a:endParaRPr>
            </a:p>
          </p:txBody>
        </p:sp>
        <p:grpSp>
          <p:nvGrpSpPr>
            <p:cNvPr id="188" name="Google Shape;188;p9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189" name="Google Shape;189;p9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77C0EA"/>
                  </a:solidFill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191" name="Google Shape;191;p9"/>
          <p:cNvSpPr/>
          <p:nvPr/>
        </p:nvSpPr>
        <p:spPr>
          <a:xfrm>
            <a:off x="5787181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9"/>
          <p:cNvSpPr/>
          <p:nvPr/>
        </p:nvSpPr>
        <p:spPr>
          <a:xfrm flipH="1">
            <a:off x="4512012" y="14025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9"/>
          <p:cNvSpPr/>
          <p:nvPr/>
        </p:nvSpPr>
        <p:spPr>
          <a:xfrm flipH="1">
            <a:off x="5093400" y="260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9"/>
          <p:cNvSpPr/>
          <p:nvPr/>
        </p:nvSpPr>
        <p:spPr>
          <a:xfrm rot="-2516804">
            <a:off x="3180691" y="2308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9"/>
          <p:cNvSpPr/>
          <p:nvPr/>
        </p:nvSpPr>
        <p:spPr>
          <a:xfrm flipH="1">
            <a:off x="4188525" y="4341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9"/>
          <p:cNvSpPr/>
          <p:nvPr/>
        </p:nvSpPr>
        <p:spPr>
          <a:xfrm rot="-2417287" flipH="1">
            <a:off x="5783308" y="67706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9"/>
          <p:cNvSpPr/>
          <p:nvPr/>
        </p:nvSpPr>
        <p:spPr>
          <a:xfrm rot="2516804" flipH="1">
            <a:off x="8825479" y="6727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9"/>
          <p:cNvSpPr/>
          <p:nvPr/>
        </p:nvSpPr>
        <p:spPr>
          <a:xfrm flipH="1">
            <a:off x="4508850" y="837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9"/>
          <p:cNvSpPr/>
          <p:nvPr/>
        </p:nvSpPr>
        <p:spPr>
          <a:xfrm flipH="1">
            <a:off x="67446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9"/>
          <p:cNvSpPr/>
          <p:nvPr/>
        </p:nvSpPr>
        <p:spPr>
          <a:xfrm rot="-2517313">
            <a:off x="1894725" y="907904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9"/>
          <p:cNvSpPr/>
          <p:nvPr/>
        </p:nvSpPr>
        <p:spPr>
          <a:xfrm flipH="1">
            <a:off x="11459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9"/>
          <p:cNvSpPr/>
          <p:nvPr/>
        </p:nvSpPr>
        <p:spPr>
          <a:xfrm flipH="1">
            <a:off x="656960" y="132883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9"/>
          <p:cNvSpPr/>
          <p:nvPr/>
        </p:nvSpPr>
        <p:spPr>
          <a:xfrm flipH="1">
            <a:off x="405725" y="13513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9"/>
          <p:cNvSpPr/>
          <p:nvPr/>
        </p:nvSpPr>
        <p:spPr>
          <a:xfrm flipH="1">
            <a:off x="77020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9"/>
          <p:cNvSpPr/>
          <p:nvPr/>
        </p:nvSpPr>
        <p:spPr>
          <a:xfrm rot="-2516804">
            <a:off x="213654" y="16943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9"/>
          <p:cNvSpPr/>
          <p:nvPr/>
        </p:nvSpPr>
        <p:spPr>
          <a:xfrm flipH="1">
            <a:off x="8641518" y="19307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9"/>
          <p:cNvSpPr/>
          <p:nvPr/>
        </p:nvSpPr>
        <p:spPr>
          <a:xfrm flipH="1">
            <a:off x="244125" y="2251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9"/>
          <p:cNvSpPr/>
          <p:nvPr/>
        </p:nvSpPr>
        <p:spPr>
          <a:xfrm rot="2516804" flipH="1">
            <a:off x="8690104" y="25841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9"/>
          <p:cNvSpPr/>
          <p:nvPr/>
        </p:nvSpPr>
        <p:spPr>
          <a:xfrm flipH="1">
            <a:off x="260488" y="284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9"/>
          <p:cNvSpPr/>
          <p:nvPr/>
        </p:nvSpPr>
        <p:spPr>
          <a:xfrm flipH="1">
            <a:off x="8554550" y="3005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679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0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10"/>
          <p:cNvGrpSpPr/>
          <p:nvPr/>
        </p:nvGrpSpPr>
        <p:grpSpPr>
          <a:xfrm>
            <a:off x="-37425" y="3437575"/>
            <a:ext cx="9181566" cy="1705700"/>
            <a:chOff x="0" y="3555300"/>
            <a:chExt cx="9144075" cy="1588027"/>
          </a:xfrm>
        </p:grpSpPr>
        <p:sp>
          <p:nvSpPr>
            <p:cNvPr id="214" name="Google Shape;214;p10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788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7C0EA"/>
                </a:solidFill>
              </a:endParaRPr>
            </a:p>
          </p:txBody>
        </p:sp>
        <p:grpSp>
          <p:nvGrpSpPr>
            <p:cNvPr id="215" name="Google Shape;215;p10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216" name="Google Shape;216;p10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77C0EA"/>
                  </a:solidFill>
                </a:endParaRPr>
              </a:p>
            </p:txBody>
          </p:sp>
          <p:sp>
            <p:nvSpPr>
              <p:cNvPr id="217" name="Google Shape;217;p10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218" name="Google Shape;218;p10"/>
          <p:cNvSpPr/>
          <p:nvPr/>
        </p:nvSpPr>
        <p:spPr>
          <a:xfrm flipH="1">
            <a:off x="361089" y="13975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9" name="Google Shape;219;p10"/>
          <p:cNvGrpSpPr/>
          <p:nvPr/>
        </p:nvGrpSpPr>
        <p:grpSpPr>
          <a:xfrm>
            <a:off x="361097" y="1855485"/>
            <a:ext cx="321294" cy="409484"/>
            <a:chOff x="201950" y="103975"/>
            <a:chExt cx="409500" cy="463375"/>
          </a:xfrm>
        </p:grpSpPr>
        <p:sp>
          <p:nvSpPr>
            <p:cNvPr id="220" name="Google Shape;220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2" name="Google Shape;222;p10"/>
          <p:cNvGrpSpPr/>
          <p:nvPr/>
        </p:nvGrpSpPr>
        <p:grpSpPr>
          <a:xfrm rot="5400000" flipH="1">
            <a:off x="6994197" y="79035"/>
            <a:ext cx="321294" cy="409484"/>
            <a:chOff x="201950" y="103975"/>
            <a:chExt cx="409500" cy="463375"/>
          </a:xfrm>
        </p:grpSpPr>
        <p:sp>
          <p:nvSpPr>
            <p:cNvPr id="223" name="Google Shape;223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10"/>
          <p:cNvGrpSpPr/>
          <p:nvPr/>
        </p:nvGrpSpPr>
        <p:grpSpPr>
          <a:xfrm flipH="1">
            <a:off x="1450647" y="79035"/>
            <a:ext cx="321294" cy="409484"/>
            <a:chOff x="201950" y="103975"/>
            <a:chExt cx="409500" cy="463375"/>
          </a:xfrm>
        </p:grpSpPr>
        <p:sp>
          <p:nvSpPr>
            <p:cNvPr id="226" name="Google Shape;226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8" name="Google Shape;228;p10"/>
          <p:cNvGrpSpPr/>
          <p:nvPr/>
        </p:nvGrpSpPr>
        <p:grpSpPr>
          <a:xfrm rot="10800000" flipH="1">
            <a:off x="8765847" y="236235"/>
            <a:ext cx="321294" cy="409484"/>
            <a:chOff x="201950" y="103975"/>
            <a:chExt cx="409500" cy="463375"/>
          </a:xfrm>
        </p:grpSpPr>
        <p:sp>
          <p:nvSpPr>
            <p:cNvPr id="229" name="Google Shape;229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1" name="Google Shape;231;p10"/>
          <p:cNvSpPr txBox="1">
            <a:spLocks noGrp="1"/>
          </p:cNvSpPr>
          <p:nvPr>
            <p:ph type="body" idx="1"/>
          </p:nvPr>
        </p:nvSpPr>
        <p:spPr>
          <a:xfrm>
            <a:off x="1572600" y="3974703"/>
            <a:ext cx="59988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ebas Neue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10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1"/>
          <p:cNvSpPr txBox="1">
            <a:spLocks noGrp="1"/>
          </p:cNvSpPr>
          <p:nvPr>
            <p:ph type="title" hasCustomPrompt="1"/>
          </p:nvPr>
        </p:nvSpPr>
        <p:spPr>
          <a:xfrm>
            <a:off x="1188000" y="1640953"/>
            <a:ext cx="6768000" cy="1258500"/>
          </a:xfrm>
          <a:prstGeom prst="rect">
            <a:avLst/>
          </a:prstGeom>
          <a:effectLst>
            <a:outerShdw dist="57150" dir="534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235" name="Google Shape;235;p11"/>
          <p:cNvSpPr txBox="1">
            <a:spLocks noGrp="1"/>
          </p:cNvSpPr>
          <p:nvPr>
            <p:ph type="subTitle" idx="1"/>
          </p:nvPr>
        </p:nvSpPr>
        <p:spPr>
          <a:xfrm>
            <a:off x="1698300" y="3035369"/>
            <a:ext cx="5747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11"/>
          <p:cNvSpPr/>
          <p:nvPr/>
        </p:nvSpPr>
        <p:spPr>
          <a:xfrm>
            <a:off x="-51850" y="3875856"/>
            <a:ext cx="9231391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566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7" name="Google Shape;237;p11"/>
          <p:cNvSpPr/>
          <p:nvPr/>
        </p:nvSpPr>
        <p:spPr>
          <a:xfrm rot="10800000" flipH="1">
            <a:off x="-77110" y="-20791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11"/>
          <p:cNvSpPr/>
          <p:nvPr/>
        </p:nvSpPr>
        <p:spPr>
          <a:xfrm rot="10800000">
            <a:off x="7336388" y="-20791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768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9" name="Google Shape;239;p11"/>
          <p:cNvSpPr/>
          <p:nvPr/>
        </p:nvSpPr>
        <p:spPr>
          <a:xfrm flipH="1">
            <a:off x="1338150" y="1859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0" name="Google Shape;240;p11"/>
          <p:cNvSpPr/>
          <p:nvPr/>
        </p:nvSpPr>
        <p:spPr>
          <a:xfrm flipH="1">
            <a:off x="849210" y="215548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1" name="Google Shape;241;p11"/>
          <p:cNvSpPr/>
          <p:nvPr/>
        </p:nvSpPr>
        <p:spPr>
          <a:xfrm flipH="1">
            <a:off x="597975" y="21780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2" name="Google Shape;242;p11"/>
          <p:cNvSpPr/>
          <p:nvPr/>
        </p:nvSpPr>
        <p:spPr>
          <a:xfrm rot="-2516804">
            <a:off x="405904" y="25210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3" name="Google Shape;243;p11"/>
          <p:cNvSpPr/>
          <p:nvPr/>
        </p:nvSpPr>
        <p:spPr>
          <a:xfrm flipH="1">
            <a:off x="436375" y="3078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4" name="Google Shape;244;p11"/>
          <p:cNvSpPr/>
          <p:nvPr/>
        </p:nvSpPr>
        <p:spPr>
          <a:xfrm flipH="1">
            <a:off x="452738" y="36708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5" name="Google Shape;245;p11"/>
          <p:cNvSpPr/>
          <p:nvPr/>
        </p:nvSpPr>
        <p:spPr>
          <a:xfrm>
            <a:off x="6441706" y="8889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6" name="Google Shape;246;p11"/>
          <p:cNvSpPr/>
          <p:nvPr/>
        </p:nvSpPr>
        <p:spPr>
          <a:xfrm rot="-2417287" flipH="1">
            <a:off x="6437833" y="142576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7" name="Google Shape;247;p11"/>
          <p:cNvSpPr/>
          <p:nvPr/>
        </p:nvSpPr>
        <p:spPr>
          <a:xfrm flipH="1">
            <a:off x="7399125" y="16600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8" name="Google Shape;248;p11"/>
          <p:cNvSpPr/>
          <p:nvPr/>
        </p:nvSpPr>
        <p:spPr>
          <a:xfrm flipH="1">
            <a:off x="8356575" y="2163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54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8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3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2"/>
          </p:nvPr>
        </p:nvSpPr>
        <p:spPr>
          <a:xfrm>
            <a:off x="746550" y="191270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1"/>
          </p:nvPr>
        </p:nvSpPr>
        <p:spPr>
          <a:xfrm>
            <a:off x="704850" y="2269969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3"/>
          </p:nvPr>
        </p:nvSpPr>
        <p:spPr>
          <a:xfrm>
            <a:off x="3419262" y="191270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4"/>
          </p:nvPr>
        </p:nvSpPr>
        <p:spPr>
          <a:xfrm>
            <a:off x="3377562" y="2269969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5"/>
          </p:nvPr>
        </p:nvSpPr>
        <p:spPr>
          <a:xfrm>
            <a:off x="6091950" y="191270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6"/>
          </p:nvPr>
        </p:nvSpPr>
        <p:spPr>
          <a:xfrm>
            <a:off x="6050250" y="2269969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7"/>
          </p:nvPr>
        </p:nvSpPr>
        <p:spPr>
          <a:xfrm>
            <a:off x="2084479" y="356928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8"/>
          </p:nvPr>
        </p:nvSpPr>
        <p:spPr>
          <a:xfrm>
            <a:off x="2042779" y="3922444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9"/>
          </p:nvPr>
        </p:nvSpPr>
        <p:spPr>
          <a:xfrm>
            <a:off x="4754021" y="356928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13"/>
          </p:nvPr>
        </p:nvSpPr>
        <p:spPr>
          <a:xfrm>
            <a:off x="4712321" y="3922444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title" idx="14" hasCustomPrompt="1"/>
          </p:nvPr>
        </p:nvSpPr>
        <p:spPr>
          <a:xfrm>
            <a:off x="1531950" y="137163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4" name="Google Shape;264;p13"/>
          <p:cNvSpPr txBox="1">
            <a:spLocks noGrp="1"/>
          </p:cNvSpPr>
          <p:nvPr>
            <p:ph type="title" idx="15" hasCustomPrompt="1"/>
          </p:nvPr>
        </p:nvSpPr>
        <p:spPr>
          <a:xfrm>
            <a:off x="6877350" y="137163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16" hasCustomPrompt="1"/>
          </p:nvPr>
        </p:nvSpPr>
        <p:spPr>
          <a:xfrm>
            <a:off x="4204662" y="137163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6" name="Google Shape;266;p13"/>
          <p:cNvSpPr txBox="1">
            <a:spLocks noGrp="1"/>
          </p:cNvSpPr>
          <p:nvPr>
            <p:ph type="title" idx="17" hasCustomPrompt="1"/>
          </p:nvPr>
        </p:nvSpPr>
        <p:spPr>
          <a:xfrm>
            <a:off x="2869879" y="303404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18" hasCustomPrompt="1"/>
          </p:nvPr>
        </p:nvSpPr>
        <p:spPr>
          <a:xfrm>
            <a:off x="5539421" y="303404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68" name="Google Shape;268;p13"/>
          <p:cNvGrpSpPr/>
          <p:nvPr/>
        </p:nvGrpSpPr>
        <p:grpSpPr>
          <a:xfrm>
            <a:off x="435263" y="1404789"/>
            <a:ext cx="409500" cy="463375"/>
            <a:chOff x="156150" y="2997438"/>
            <a:chExt cx="409500" cy="463375"/>
          </a:xfrm>
        </p:grpSpPr>
        <p:sp>
          <p:nvSpPr>
            <p:cNvPr id="269" name="Google Shape;269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1" name="Google Shape;271;p13"/>
          <p:cNvSpPr/>
          <p:nvPr/>
        </p:nvSpPr>
        <p:spPr>
          <a:xfrm flipH="1">
            <a:off x="472301" y="25790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13"/>
          <p:cNvSpPr/>
          <p:nvPr/>
        </p:nvSpPr>
        <p:spPr>
          <a:xfrm>
            <a:off x="76524" y="133295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73" name="Google Shape;273;p13"/>
          <p:cNvGrpSpPr/>
          <p:nvPr/>
        </p:nvGrpSpPr>
        <p:grpSpPr>
          <a:xfrm rot="10800000">
            <a:off x="0" y="-9"/>
            <a:ext cx="9144000" cy="1255484"/>
            <a:chOff x="0" y="3564082"/>
            <a:chExt cx="9144000" cy="1607740"/>
          </a:xfrm>
        </p:grpSpPr>
        <p:sp>
          <p:nvSpPr>
            <p:cNvPr id="274" name="Google Shape;274;p13"/>
            <p:cNvSpPr/>
            <p:nvPr/>
          </p:nvSpPr>
          <p:spPr>
            <a:xfrm>
              <a:off x="0" y="3564082"/>
              <a:ext cx="4527594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402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275;p13"/>
            <p:cNvSpPr/>
            <p:nvPr/>
          </p:nvSpPr>
          <p:spPr>
            <a:xfrm rot="5400000">
              <a:off x="6249131" y="2276871"/>
              <a:ext cx="1287643" cy="4502096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402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6" name="Google Shape;276;p13"/>
          <p:cNvSpPr/>
          <p:nvPr/>
        </p:nvSpPr>
        <p:spPr>
          <a:xfrm>
            <a:off x="8614350" y="13590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7" name="Google Shape;277;p13"/>
          <p:cNvSpPr/>
          <p:nvPr/>
        </p:nvSpPr>
        <p:spPr>
          <a:xfrm flipH="1">
            <a:off x="8853050" y="1504564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8" name="Google Shape;278;p13"/>
          <p:cNvSpPr/>
          <p:nvPr/>
        </p:nvSpPr>
        <p:spPr>
          <a:xfrm rot="10800000" flipH="1">
            <a:off x="8538150" y="318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9" name="Google Shape;279;p13"/>
          <p:cNvSpPr/>
          <p:nvPr/>
        </p:nvSpPr>
        <p:spPr>
          <a:xfrm rot="10800000" flipH="1">
            <a:off x="8884650" y="35845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0" name="Google Shape;280;p13"/>
          <p:cNvSpPr/>
          <p:nvPr/>
        </p:nvSpPr>
        <p:spPr>
          <a:xfrm rot="10800000">
            <a:off x="8929250" y="2909414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81" name="Google Shape;281;p13"/>
          <p:cNvGrpSpPr/>
          <p:nvPr/>
        </p:nvGrpSpPr>
        <p:grpSpPr>
          <a:xfrm rot="-5400000">
            <a:off x="75725" y="3132839"/>
            <a:ext cx="409500" cy="463375"/>
            <a:chOff x="156150" y="2997438"/>
            <a:chExt cx="409500" cy="463375"/>
          </a:xfrm>
        </p:grpSpPr>
        <p:sp>
          <p:nvSpPr>
            <p:cNvPr id="282" name="Google Shape;282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4" name="Google Shape;284;p13"/>
          <p:cNvGrpSpPr/>
          <p:nvPr/>
        </p:nvGrpSpPr>
        <p:grpSpPr>
          <a:xfrm rot="-5400000">
            <a:off x="8594175" y="3933164"/>
            <a:ext cx="409500" cy="463375"/>
            <a:chOff x="156150" y="2997438"/>
            <a:chExt cx="409500" cy="463375"/>
          </a:xfrm>
        </p:grpSpPr>
        <p:sp>
          <p:nvSpPr>
            <p:cNvPr id="285" name="Google Shape;285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7" name="Google Shape;287;p13"/>
          <p:cNvSpPr/>
          <p:nvPr/>
        </p:nvSpPr>
        <p:spPr>
          <a:xfrm>
            <a:off x="512175" y="12146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224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4"/>
          <p:cNvSpPr txBox="1">
            <a:spLocks noGrp="1"/>
          </p:cNvSpPr>
          <p:nvPr>
            <p:ph type="title"/>
          </p:nvPr>
        </p:nvSpPr>
        <p:spPr>
          <a:xfrm>
            <a:off x="2896950" y="3243075"/>
            <a:ext cx="3350100" cy="40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subTitle" idx="1"/>
          </p:nvPr>
        </p:nvSpPr>
        <p:spPr>
          <a:xfrm>
            <a:off x="1907250" y="958300"/>
            <a:ext cx="5329500" cy="19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4"/>
          <p:cNvSpPr/>
          <p:nvPr/>
        </p:nvSpPr>
        <p:spPr>
          <a:xfrm>
            <a:off x="1" y="-31944"/>
            <a:ext cx="9144125" cy="5175514"/>
          </a:xfrm>
          <a:custGeom>
            <a:avLst/>
            <a:gdLst/>
            <a:ahLst/>
            <a:cxnLst/>
            <a:rect l="l" t="t" r="r" b="b"/>
            <a:pathLst>
              <a:path w="128528" h="72746" extrusionOk="0">
                <a:moveTo>
                  <a:pt x="4179" y="0"/>
                </a:moveTo>
                <a:lnTo>
                  <a:pt x="3869" y="39"/>
                </a:lnTo>
                <a:lnTo>
                  <a:pt x="3579" y="78"/>
                </a:lnTo>
                <a:lnTo>
                  <a:pt x="3270" y="136"/>
                </a:lnTo>
                <a:lnTo>
                  <a:pt x="2980" y="213"/>
                </a:lnTo>
                <a:lnTo>
                  <a:pt x="2709" y="291"/>
                </a:lnTo>
                <a:lnTo>
                  <a:pt x="2438" y="387"/>
                </a:lnTo>
                <a:lnTo>
                  <a:pt x="1916" y="581"/>
                </a:lnTo>
                <a:lnTo>
                  <a:pt x="1452" y="813"/>
                </a:lnTo>
                <a:lnTo>
                  <a:pt x="1026" y="1026"/>
                </a:lnTo>
                <a:lnTo>
                  <a:pt x="678" y="1238"/>
                </a:lnTo>
                <a:lnTo>
                  <a:pt x="388" y="1432"/>
                </a:lnTo>
                <a:lnTo>
                  <a:pt x="175" y="1567"/>
                </a:lnTo>
                <a:lnTo>
                  <a:pt x="1" y="1703"/>
                </a:lnTo>
                <a:lnTo>
                  <a:pt x="1" y="72745"/>
                </a:lnTo>
                <a:lnTo>
                  <a:pt x="127696" y="72745"/>
                </a:lnTo>
                <a:lnTo>
                  <a:pt x="128528" y="37911"/>
                </a:lnTo>
                <a:lnTo>
                  <a:pt x="128353" y="37833"/>
                </a:lnTo>
                <a:lnTo>
                  <a:pt x="127831" y="37698"/>
                </a:lnTo>
                <a:lnTo>
                  <a:pt x="127483" y="37601"/>
                </a:lnTo>
                <a:lnTo>
                  <a:pt x="127058" y="37504"/>
                </a:lnTo>
                <a:lnTo>
                  <a:pt x="126574" y="37427"/>
                </a:lnTo>
                <a:lnTo>
                  <a:pt x="126052" y="37350"/>
                </a:lnTo>
                <a:lnTo>
                  <a:pt x="125491" y="37292"/>
                </a:lnTo>
                <a:lnTo>
                  <a:pt x="124872" y="37253"/>
                </a:lnTo>
                <a:lnTo>
                  <a:pt x="124253" y="37253"/>
                </a:lnTo>
                <a:lnTo>
                  <a:pt x="123595" y="37292"/>
                </a:lnTo>
                <a:lnTo>
                  <a:pt x="123247" y="37330"/>
                </a:lnTo>
                <a:lnTo>
                  <a:pt x="122918" y="37388"/>
                </a:lnTo>
                <a:lnTo>
                  <a:pt x="122570" y="37446"/>
                </a:lnTo>
                <a:lnTo>
                  <a:pt x="122222" y="37524"/>
                </a:lnTo>
                <a:lnTo>
                  <a:pt x="121874" y="37601"/>
                </a:lnTo>
                <a:lnTo>
                  <a:pt x="121545" y="37717"/>
                </a:lnTo>
                <a:lnTo>
                  <a:pt x="121197" y="37833"/>
                </a:lnTo>
                <a:lnTo>
                  <a:pt x="120849" y="37969"/>
                </a:lnTo>
                <a:lnTo>
                  <a:pt x="120520" y="38143"/>
                </a:lnTo>
                <a:lnTo>
                  <a:pt x="120191" y="38317"/>
                </a:lnTo>
                <a:lnTo>
                  <a:pt x="119862" y="38529"/>
                </a:lnTo>
                <a:lnTo>
                  <a:pt x="119553" y="38762"/>
                </a:lnTo>
                <a:lnTo>
                  <a:pt x="119243" y="39013"/>
                </a:lnTo>
                <a:lnTo>
                  <a:pt x="118953" y="39284"/>
                </a:lnTo>
                <a:lnTo>
                  <a:pt x="118663" y="39574"/>
                </a:lnTo>
                <a:lnTo>
                  <a:pt x="118373" y="39864"/>
                </a:lnTo>
                <a:lnTo>
                  <a:pt x="118102" y="40174"/>
                </a:lnTo>
                <a:lnTo>
                  <a:pt x="117851" y="40483"/>
                </a:lnTo>
                <a:lnTo>
                  <a:pt x="117348" y="41141"/>
                </a:lnTo>
                <a:lnTo>
                  <a:pt x="116903" y="41818"/>
                </a:lnTo>
                <a:lnTo>
                  <a:pt x="116497" y="42475"/>
                </a:lnTo>
                <a:lnTo>
                  <a:pt x="116110" y="43114"/>
                </a:lnTo>
                <a:lnTo>
                  <a:pt x="115781" y="43732"/>
                </a:lnTo>
                <a:lnTo>
                  <a:pt x="115259" y="44758"/>
                </a:lnTo>
                <a:lnTo>
                  <a:pt x="114911" y="45473"/>
                </a:lnTo>
                <a:lnTo>
                  <a:pt x="114814" y="45647"/>
                </a:lnTo>
                <a:lnTo>
                  <a:pt x="114775" y="45686"/>
                </a:lnTo>
                <a:lnTo>
                  <a:pt x="114756" y="45686"/>
                </a:lnTo>
                <a:lnTo>
                  <a:pt x="114679" y="45647"/>
                </a:lnTo>
                <a:lnTo>
                  <a:pt x="114524" y="45609"/>
                </a:lnTo>
                <a:lnTo>
                  <a:pt x="114273" y="45551"/>
                </a:lnTo>
                <a:lnTo>
                  <a:pt x="113944" y="45473"/>
                </a:lnTo>
                <a:lnTo>
                  <a:pt x="113538" y="45415"/>
                </a:lnTo>
                <a:lnTo>
                  <a:pt x="113093" y="45377"/>
                </a:lnTo>
                <a:lnTo>
                  <a:pt x="112571" y="45357"/>
                </a:lnTo>
                <a:lnTo>
                  <a:pt x="112029" y="45357"/>
                </a:lnTo>
                <a:lnTo>
                  <a:pt x="111429" y="45396"/>
                </a:lnTo>
                <a:lnTo>
                  <a:pt x="110810" y="45473"/>
                </a:lnTo>
                <a:lnTo>
                  <a:pt x="110501" y="45531"/>
                </a:lnTo>
                <a:lnTo>
                  <a:pt x="110172" y="45609"/>
                </a:lnTo>
                <a:lnTo>
                  <a:pt x="109863" y="45686"/>
                </a:lnTo>
                <a:lnTo>
                  <a:pt x="109534" y="45802"/>
                </a:lnTo>
                <a:lnTo>
                  <a:pt x="109205" y="45918"/>
                </a:lnTo>
                <a:lnTo>
                  <a:pt x="108876" y="46034"/>
                </a:lnTo>
                <a:lnTo>
                  <a:pt x="108547" y="46189"/>
                </a:lnTo>
                <a:lnTo>
                  <a:pt x="108238" y="46363"/>
                </a:lnTo>
                <a:lnTo>
                  <a:pt x="107909" y="46556"/>
                </a:lnTo>
                <a:lnTo>
                  <a:pt x="107600" y="46769"/>
                </a:lnTo>
                <a:lnTo>
                  <a:pt x="107290" y="47001"/>
                </a:lnTo>
                <a:lnTo>
                  <a:pt x="106981" y="47253"/>
                </a:lnTo>
                <a:lnTo>
                  <a:pt x="106420" y="47775"/>
                </a:lnTo>
                <a:lnTo>
                  <a:pt x="105936" y="48278"/>
                </a:lnTo>
                <a:lnTo>
                  <a:pt x="105511" y="48781"/>
                </a:lnTo>
                <a:lnTo>
                  <a:pt x="105163" y="49245"/>
                </a:lnTo>
                <a:lnTo>
                  <a:pt x="104872" y="49709"/>
                </a:lnTo>
                <a:lnTo>
                  <a:pt x="104640" y="50135"/>
                </a:lnTo>
                <a:lnTo>
                  <a:pt x="104447" y="50521"/>
                </a:lnTo>
                <a:lnTo>
                  <a:pt x="104292" y="50889"/>
                </a:lnTo>
                <a:lnTo>
                  <a:pt x="104176" y="51237"/>
                </a:lnTo>
                <a:lnTo>
                  <a:pt x="104099" y="51527"/>
                </a:lnTo>
                <a:lnTo>
                  <a:pt x="104041" y="51779"/>
                </a:lnTo>
                <a:lnTo>
                  <a:pt x="104002" y="52011"/>
                </a:lnTo>
                <a:lnTo>
                  <a:pt x="103983" y="52301"/>
                </a:lnTo>
                <a:lnTo>
                  <a:pt x="103983" y="52417"/>
                </a:lnTo>
                <a:lnTo>
                  <a:pt x="103828" y="52301"/>
                </a:lnTo>
                <a:lnTo>
                  <a:pt x="103383" y="52011"/>
                </a:lnTo>
                <a:lnTo>
                  <a:pt x="103054" y="51837"/>
                </a:lnTo>
                <a:lnTo>
                  <a:pt x="102687" y="51643"/>
                </a:lnTo>
                <a:lnTo>
                  <a:pt x="102242" y="51450"/>
                </a:lnTo>
                <a:lnTo>
                  <a:pt x="101758" y="51276"/>
                </a:lnTo>
                <a:lnTo>
                  <a:pt x="101236" y="51102"/>
                </a:lnTo>
                <a:lnTo>
                  <a:pt x="100675" y="50986"/>
                </a:lnTo>
                <a:lnTo>
                  <a:pt x="100366" y="50928"/>
                </a:lnTo>
                <a:lnTo>
                  <a:pt x="100076" y="50889"/>
                </a:lnTo>
                <a:lnTo>
                  <a:pt x="99766" y="50850"/>
                </a:lnTo>
                <a:lnTo>
                  <a:pt x="99109" y="50850"/>
                </a:lnTo>
                <a:lnTo>
                  <a:pt x="98780" y="50870"/>
                </a:lnTo>
                <a:lnTo>
                  <a:pt x="98451" y="50889"/>
                </a:lnTo>
                <a:lnTo>
                  <a:pt x="98122" y="50947"/>
                </a:lnTo>
                <a:lnTo>
                  <a:pt x="97774" y="51024"/>
                </a:lnTo>
                <a:lnTo>
                  <a:pt x="97426" y="51121"/>
                </a:lnTo>
                <a:lnTo>
                  <a:pt x="97078" y="51237"/>
                </a:lnTo>
                <a:lnTo>
                  <a:pt x="96730" y="51392"/>
                </a:lnTo>
                <a:lnTo>
                  <a:pt x="96401" y="51547"/>
                </a:lnTo>
                <a:lnTo>
                  <a:pt x="96072" y="51721"/>
                </a:lnTo>
                <a:lnTo>
                  <a:pt x="95762" y="51914"/>
                </a:lnTo>
                <a:lnTo>
                  <a:pt x="95472" y="52107"/>
                </a:lnTo>
                <a:lnTo>
                  <a:pt x="95221" y="52301"/>
                </a:lnTo>
                <a:lnTo>
                  <a:pt x="94969" y="52494"/>
                </a:lnTo>
                <a:lnTo>
                  <a:pt x="94718" y="52707"/>
                </a:lnTo>
                <a:lnTo>
                  <a:pt x="94505" y="52920"/>
                </a:lnTo>
                <a:lnTo>
                  <a:pt x="94292" y="53152"/>
                </a:lnTo>
                <a:lnTo>
                  <a:pt x="94118" y="53365"/>
                </a:lnTo>
                <a:lnTo>
                  <a:pt x="93770" y="53810"/>
                </a:lnTo>
                <a:lnTo>
                  <a:pt x="93480" y="54235"/>
                </a:lnTo>
                <a:lnTo>
                  <a:pt x="93248" y="54661"/>
                </a:lnTo>
                <a:lnTo>
                  <a:pt x="93055" y="55067"/>
                </a:lnTo>
                <a:lnTo>
                  <a:pt x="92880" y="55454"/>
                </a:lnTo>
                <a:lnTo>
                  <a:pt x="92764" y="55782"/>
                </a:lnTo>
                <a:lnTo>
                  <a:pt x="92687" y="56092"/>
                </a:lnTo>
                <a:lnTo>
                  <a:pt x="92571" y="56517"/>
                </a:lnTo>
                <a:lnTo>
                  <a:pt x="92552" y="56672"/>
                </a:lnTo>
                <a:lnTo>
                  <a:pt x="92242" y="56633"/>
                </a:lnTo>
                <a:lnTo>
                  <a:pt x="91894" y="56614"/>
                </a:lnTo>
                <a:lnTo>
                  <a:pt x="91488" y="56595"/>
                </a:lnTo>
                <a:lnTo>
                  <a:pt x="91024" y="56595"/>
                </a:lnTo>
                <a:lnTo>
                  <a:pt x="90792" y="56614"/>
                </a:lnTo>
                <a:lnTo>
                  <a:pt x="90540" y="56653"/>
                </a:lnTo>
                <a:lnTo>
                  <a:pt x="90308" y="56692"/>
                </a:lnTo>
                <a:lnTo>
                  <a:pt x="90095" y="56750"/>
                </a:lnTo>
                <a:lnTo>
                  <a:pt x="89883" y="56827"/>
                </a:lnTo>
                <a:lnTo>
                  <a:pt x="89689" y="56924"/>
                </a:lnTo>
                <a:lnTo>
                  <a:pt x="89496" y="57040"/>
                </a:lnTo>
                <a:lnTo>
                  <a:pt x="89341" y="57156"/>
                </a:lnTo>
                <a:lnTo>
                  <a:pt x="89206" y="57291"/>
                </a:lnTo>
                <a:lnTo>
                  <a:pt x="89070" y="57446"/>
                </a:lnTo>
                <a:lnTo>
                  <a:pt x="88954" y="57581"/>
                </a:lnTo>
                <a:lnTo>
                  <a:pt x="88838" y="57717"/>
                </a:lnTo>
                <a:lnTo>
                  <a:pt x="88683" y="58007"/>
                </a:lnTo>
                <a:lnTo>
                  <a:pt x="88548" y="58258"/>
                </a:lnTo>
                <a:lnTo>
                  <a:pt x="88471" y="58452"/>
                </a:lnTo>
                <a:lnTo>
                  <a:pt x="88413" y="58645"/>
                </a:lnTo>
                <a:lnTo>
                  <a:pt x="88316" y="58606"/>
                </a:lnTo>
                <a:lnTo>
                  <a:pt x="88045" y="58510"/>
                </a:lnTo>
                <a:lnTo>
                  <a:pt x="87600" y="58374"/>
                </a:lnTo>
                <a:lnTo>
                  <a:pt x="87329" y="58297"/>
                </a:lnTo>
                <a:lnTo>
                  <a:pt x="87039" y="58220"/>
                </a:lnTo>
                <a:lnTo>
                  <a:pt x="86691" y="58161"/>
                </a:lnTo>
                <a:lnTo>
                  <a:pt x="86324" y="58123"/>
                </a:lnTo>
                <a:lnTo>
                  <a:pt x="85937" y="58084"/>
                </a:lnTo>
                <a:lnTo>
                  <a:pt x="85511" y="58065"/>
                </a:lnTo>
                <a:lnTo>
                  <a:pt x="85086" y="58065"/>
                </a:lnTo>
                <a:lnTo>
                  <a:pt x="84622" y="58084"/>
                </a:lnTo>
                <a:lnTo>
                  <a:pt x="84138" y="58142"/>
                </a:lnTo>
                <a:lnTo>
                  <a:pt x="83654" y="58239"/>
                </a:lnTo>
                <a:lnTo>
                  <a:pt x="83403" y="58297"/>
                </a:lnTo>
                <a:lnTo>
                  <a:pt x="83171" y="58374"/>
                </a:lnTo>
                <a:lnTo>
                  <a:pt x="82958" y="58452"/>
                </a:lnTo>
                <a:lnTo>
                  <a:pt x="82726" y="58529"/>
                </a:lnTo>
                <a:lnTo>
                  <a:pt x="82339" y="58722"/>
                </a:lnTo>
                <a:lnTo>
                  <a:pt x="81972" y="58955"/>
                </a:lnTo>
                <a:lnTo>
                  <a:pt x="81643" y="59187"/>
                </a:lnTo>
                <a:lnTo>
                  <a:pt x="81353" y="59438"/>
                </a:lnTo>
                <a:lnTo>
                  <a:pt x="81101" y="59689"/>
                </a:lnTo>
                <a:lnTo>
                  <a:pt x="80869" y="59941"/>
                </a:lnTo>
                <a:lnTo>
                  <a:pt x="80676" y="60192"/>
                </a:lnTo>
                <a:lnTo>
                  <a:pt x="80502" y="60444"/>
                </a:lnTo>
                <a:lnTo>
                  <a:pt x="80366" y="60657"/>
                </a:lnTo>
                <a:lnTo>
                  <a:pt x="80270" y="60850"/>
                </a:lnTo>
                <a:lnTo>
                  <a:pt x="80134" y="61121"/>
                </a:lnTo>
                <a:lnTo>
                  <a:pt x="80076" y="61237"/>
                </a:lnTo>
                <a:lnTo>
                  <a:pt x="79902" y="61140"/>
                </a:lnTo>
                <a:lnTo>
                  <a:pt x="79670" y="61063"/>
                </a:lnTo>
                <a:lnTo>
                  <a:pt x="79361" y="60947"/>
                </a:lnTo>
                <a:lnTo>
                  <a:pt x="78974" y="60831"/>
                </a:lnTo>
                <a:lnTo>
                  <a:pt x="78529" y="60734"/>
                </a:lnTo>
                <a:lnTo>
                  <a:pt x="78007" y="60637"/>
                </a:lnTo>
                <a:lnTo>
                  <a:pt x="77426" y="60579"/>
                </a:lnTo>
                <a:lnTo>
                  <a:pt x="76479" y="60579"/>
                </a:lnTo>
                <a:lnTo>
                  <a:pt x="76130" y="60599"/>
                </a:lnTo>
                <a:lnTo>
                  <a:pt x="75782" y="60657"/>
                </a:lnTo>
                <a:lnTo>
                  <a:pt x="75415" y="60715"/>
                </a:lnTo>
                <a:lnTo>
                  <a:pt x="75047" y="60792"/>
                </a:lnTo>
                <a:lnTo>
                  <a:pt x="74680" y="60889"/>
                </a:lnTo>
                <a:lnTo>
                  <a:pt x="74293" y="61005"/>
                </a:lnTo>
                <a:lnTo>
                  <a:pt x="73887" y="61159"/>
                </a:lnTo>
                <a:lnTo>
                  <a:pt x="73500" y="61314"/>
                </a:lnTo>
                <a:lnTo>
                  <a:pt x="73094" y="61508"/>
                </a:lnTo>
                <a:lnTo>
                  <a:pt x="72688" y="61740"/>
                </a:lnTo>
                <a:lnTo>
                  <a:pt x="72262" y="61991"/>
                </a:lnTo>
                <a:lnTo>
                  <a:pt x="71856" y="62262"/>
                </a:lnTo>
                <a:lnTo>
                  <a:pt x="71430" y="62591"/>
                </a:lnTo>
                <a:lnTo>
                  <a:pt x="71334" y="62455"/>
                </a:lnTo>
                <a:lnTo>
                  <a:pt x="71218" y="62281"/>
                </a:lnTo>
                <a:lnTo>
                  <a:pt x="71044" y="62088"/>
                </a:lnTo>
                <a:lnTo>
                  <a:pt x="70811" y="61836"/>
                </a:lnTo>
                <a:lnTo>
                  <a:pt x="70541" y="61566"/>
                </a:lnTo>
                <a:lnTo>
                  <a:pt x="70212" y="61276"/>
                </a:lnTo>
                <a:lnTo>
                  <a:pt x="69825" y="60966"/>
                </a:lnTo>
                <a:lnTo>
                  <a:pt x="69380" y="60657"/>
                </a:lnTo>
                <a:lnTo>
                  <a:pt x="68897" y="60366"/>
                </a:lnTo>
                <a:lnTo>
                  <a:pt x="68626" y="60231"/>
                </a:lnTo>
                <a:lnTo>
                  <a:pt x="68355" y="60096"/>
                </a:lnTo>
                <a:lnTo>
                  <a:pt x="68046" y="59980"/>
                </a:lnTo>
                <a:lnTo>
                  <a:pt x="67755" y="59844"/>
                </a:lnTo>
                <a:lnTo>
                  <a:pt x="67427" y="59748"/>
                </a:lnTo>
                <a:lnTo>
                  <a:pt x="67078" y="59651"/>
                </a:lnTo>
                <a:lnTo>
                  <a:pt x="66730" y="59554"/>
                </a:lnTo>
                <a:lnTo>
                  <a:pt x="66363" y="59477"/>
                </a:lnTo>
                <a:lnTo>
                  <a:pt x="65976" y="59419"/>
                </a:lnTo>
                <a:lnTo>
                  <a:pt x="65589" y="59380"/>
                </a:lnTo>
                <a:lnTo>
                  <a:pt x="65183" y="59361"/>
                </a:lnTo>
                <a:lnTo>
                  <a:pt x="64757" y="59341"/>
                </a:lnTo>
                <a:lnTo>
                  <a:pt x="64255" y="59361"/>
                </a:lnTo>
                <a:lnTo>
                  <a:pt x="63790" y="59419"/>
                </a:lnTo>
                <a:lnTo>
                  <a:pt x="63345" y="59496"/>
                </a:lnTo>
                <a:lnTo>
                  <a:pt x="62939" y="59593"/>
                </a:lnTo>
                <a:lnTo>
                  <a:pt x="62552" y="59709"/>
                </a:lnTo>
                <a:lnTo>
                  <a:pt x="62204" y="59844"/>
                </a:lnTo>
                <a:lnTo>
                  <a:pt x="61895" y="59980"/>
                </a:lnTo>
                <a:lnTo>
                  <a:pt x="61605" y="60115"/>
                </a:lnTo>
                <a:lnTo>
                  <a:pt x="61353" y="60270"/>
                </a:lnTo>
                <a:lnTo>
                  <a:pt x="61140" y="60405"/>
                </a:lnTo>
                <a:lnTo>
                  <a:pt x="60792" y="60657"/>
                </a:lnTo>
                <a:lnTo>
                  <a:pt x="60599" y="60831"/>
                </a:lnTo>
                <a:lnTo>
                  <a:pt x="60522" y="60908"/>
                </a:lnTo>
                <a:lnTo>
                  <a:pt x="60483" y="60695"/>
                </a:lnTo>
                <a:lnTo>
                  <a:pt x="60425" y="60444"/>
                </a:lnTo>
                <a:lnTo>
                  <a:pt x="60328" y="60115"/>
                </a:lnTo>
                <a:lnTo>
                  <a:pt x="60193" y="59728"/>
                </a:lnTo>
                <a:lnTo>
                  <a:pt x="60019" y="59283"/>
                </a:lnTo>
                <a:lnTo>
                  <a:pt x="59787" y="58780"/>
                </a:lnTo>
                <a:lnTo>
                  <a:pt x="59496" y="58278"/>
                </a:lnTo>
                <a:lnTo>
                  <a:pt x="59322" y="58007"/>
                </a:lnTo>
                <a:lnTo>
                  <a:pt x="59129" y="57736"/>
                </a:lnTo>
                <a:lnTo>
                  <a:pt x="58936" y="57465"/>
                </a:lnTo>
                <a:lnTo>
                  <a:pt x="58703" y="57214"/>
                </a:lnTo>
                <a:lnTo>
                  <a:pt x="58471" y="56943"/>
                </a:lnTo>
                <a:lnTo>
                  <a:pt x="58220" y="56672"/>
                </a:lnTo>
                <a:lnTo>
                  <a:pt x="57930" y="56421"/>
                </a:lnTo>
                <a:lnTo>
                  <a:pt x="57640" y="56169"/>
                </a:lnTo>
                <a:lnTo>
                  <a:pt x="57311" y="55918"/>
                </a:lnTo>
                <a:lnTo>
                  <a:pt x="56963" y="55686"/>
                </a:lnTo>
                <a:lnTo>
                  <a:pt x="56595" y="55473"/>
                </a:lnTo>
                <a:lnTo>
                  <a:pt x="56208" y="55260"/>
                </a:lnTo>
                <a:lnTo>
                  <a:pt x="55783" y="55067"/>
                </a:lnTo>
                <a:lnTo>
                  <a:pt x="55357" y="54893"/>
                </a:lnTo>
                <a:lnTo>
                  <a:pt x="54874" y="54719"/>
                </a:lnTo>
                <a:lnTo>
                  <a:pt x="54390" y="54583"/>
                </a:lnTo>
                <a:lnTo>
                  <a:pt x="53887" y="54467"/>
                </a:lnTo>
                <a:lnTo>
                  <a:pt x="53384" y="54370"/>
                </a:lnTo>
                <a:lnTo>
                  <a:pt x="52882" y="54293"/>
                </a:lnTo>
                <a:lnTo>
                  <a:pt x="52398" y="54254"/>
                </a:lnTo>
                <a:lnTo>
                  <a:pt x="51934" y="54235"/>
                </a:lnTo>
                <a:lnTo>
                  <a:pt x="51450" y="54216"/>
                </a:lnTo>
                <a:lnTo>
                  <a:pt x="51005" y="54235"/>
                </a:lnTo>
                <a:lnTo>
                  <a:pt x="50560" y="54274"/>
                </a:lnTo>
                <a:lnTo>
                  <a:pt x="50116" y="54312"/>
                </a:lnTo>
                <a:lnTo>
                  <a:pt x="49690" y="54370"/>
                </a:lnTo>
                <a:lnTo>
                  <a:pt x="49284" y="54448"/>
                </a:lnTo>
                <a:lnTo>
                  <a:pt x="48878" y="54525"/>
                </a:lnTo>
                <a:lnTo>
                  <a:pt x="48491" y="54622"/>
                </a:lnTo>
                <a:lnTo>
                  <a:pt x="48123" y="54738"/>
                </a:lnTo>
                <a:lnTo>
                  <a:pt x="47427" y="54951"/>
                </a:lnTo>
                <a:lnTo>
                  <a:pt x="46789" y="55202"/>
                </a:lnTo>
                <a:lnTo>
                  <a:pt x="46228" y="55454"/>
                </a:lnTo>
                <a:lnTo>
                  <a:pt x="45725" y="55686"/>
                </a:lnTo>
                <a:lnTo>
                  <a:pt x="45319" y="55918"/>
                </a:lnTo>
                <a:lnTo>
                  <a:pt x="44971" y="56111"/>
                </a:lnTo>
                <a:lnTo>
                  <a:pt x="44739" y="56266"/>
                </a:lnTo>
                <a:lnTo>
                  <a:pt x="44526" y="56401"/>
                </a:lnTo>
                <a:lnTo>
                  <a:pt x="44545" y="56169"/>
                </a:lnTo>
                <a:lnTo>
                  <a:pt x="44565" y="55898"/>
                </a:lnTo>
                <a:lnTo>
                  <a:pt x="44565" y="55550"/>
                </a:lnTo>
                <a:lnTo>
                  <a:pt x="44526" y="55125"/>
                </a:lnTo>
                <a:lnTo>
                  <a:pt x="44487" y="54641"/>
                </a:lnTo>
                <a:lnTo>
                  <a:pt x="44410" y="54100"/>
                </a:lnTo>
                <a:lnTo>
                  <a:pt x="44274" y="53519"/>
                </a:lnTo>
                <a:lnTo>
                  <a:pt x="44197" y="53229"/>
                </a:lnTo>
                <a:lnTo>
                  <a:pt x="44100" y="52920"/>
                </a:lnTo>
                <a:lnTo>
                  <a:pt x="44004" y="52610"/>
                </a:lnTo>
                <a:lnTo>
                  <a:pt x="43888" y="52282"/>
                </a:lnTo>
                <a:lnTo>
                  <a:pt x="43733" y="51972"/>
                </a:lnTo>
                <a:lnTo>
                  <a:pt x="43578" y="51663"/>
                </a:lnTo>
                <a:lnTo>
                  <a:pt x="43404" y="51353"/>
                </a:lnTo>
                <a:lnTo>
                  <a:pt x="43211" y="51024"/>
                </a:lnTo>
                <a:lnTo>
                  <a:pt x="42998" y="50734"/>
                </a:lnTo>
                <a:lnTo>
                  <a:pt x="42766" y="50425"/>
                </a:lnTo>
                <a:lnTo>
                  <a:pt x="42495" y="50135"/>
                </a:lnTo>
                <a:lnTo>
                  <a:pt x="42224" y="49844"/>
                </a:lnTo>
                <a:lnTo>
                  <a:pt x="41915" y="49574"/>
                </a:lnTo>
                <a:lnTo>
                  <a:pt x="41586" y="49303"/>
                </a:lnTo>
                <a:lnTo>
                  <a:pt x="41238" y="49051"/>
                </a:lnTo>
                <a:lnTo>
                  <a:pt x="40851" y="48800"/>
                </a:lnTo>
                <a:lnTo>
                  <a:pt x="40445" y="48587"/>
                </a:lnTo>
                <a:lnTo>
                  <a:pt x="40058" y="48394"/>
                </a:lnTo>
                <a:lnTo>
                  <a:pt x="39690" y="48220"/>
                </a:lnTo>
                <a:lnTo>
                  <a:pt x="39304" y="48084"/>
                </a:lnTo>
                <a:lnTo>
                  <a:pt x="38936" y="47949"/>
                </a:lnTo>
                <a:lnTo>
                  <a:pt x="38569" y="47833"/>
                </a:lnTo>
                <a:lnTo>
                  <a:pt x="38201" y="47736"/>
                </a:lnTo>
                <a:lnTo>
                  <a:pt x="37853" y="47659"/>
                </a:lnTo>
                <a:lnTo>
                  <a:pt x="37505" y="47601"/>
                </a:lnTo>
                <a:lnTo>
                  <a:pt x="37157" y="47543"/>
                </a:lnTo>
                <a:lnTo>
                  <a:pt x="36828" y="47523"/>
                </a:lnTo>
                <a:lnTo>
                  <a:pt x="36499" y="47485"/>
                </a:lnTo>
                <a:lnTo>
                  <a:pt x="35880" y="47485"/>
                </a:lnTo>
                <a:lnTo>
                  <a:pt x="35319" y="47504"/>
                </a:lnTo>
                <a:lnTo>
                  <a:pt x="34797" y="47562"/>
                </a:lnTo>
                <a:lnTo>
                  <a:pt x="34333" y="47620"/>
                </a:lnTo>
                <a:lnTo>
                  <a:pt x="33907" y="47717"/>
                </a:lnTo>
                <a:lnTo>
                  <a:pt x="33559" y="47794"/>
                </a:lnTo>
                <a:lnTo>
                  <a:pt x="33095" y="47949"/>
                </a:lnTo>
                <a:lnTo>
                  <a:pt x="32921" y="48007"/>
                </a:lnTo>
                <a:lnTo>
                  <a:pt x="32959" y="47930"/>
                </a:lnTo>
                <a:lnTo>
                  <a:pt x="33075" y="47698"/>
                </a:lnTo>
                <a:lnTo>
                  <a:pt x="33192" y="47349"/>
                </a:lnTo>
                <a:lnTo>
                  <a:pt x="33250" y="47117"/>
                </a:lnTo>
                <a:lnTo>
                  <a:pt x="33308" y="46885"/>
                </a:lnTo>
                <a:lnTo>
                  <a:pt x="33327" y="46614"/>
                </a:lnTo>
                <a:lnTo>
                  <a:pt x="33346" y="46324"/>
                </a:lnTo>
                <a:lnTo>
                  <a:pt x="33346" y="46015"/>
                </a:lnTo>
                <a:lnTo>
                  <a:pt x="33288" y="45705"/>
                </a:lnTo>
                <a:lnTo>
                  <a:pt x="33211" y="45357"/>
                </a:lnTo>
                <a:lnTo>
                  <a:pt x="33095" y="45028"/>
                </a:lnTo>
                <a:lnTo>
                  <a:pt x="32940" y="44680"/>
                </a:lnTo>
                <a:lnTo>
                  <a:pt x="32727" y="44332"/>
                </a:lnTo>
                <a:lnTo>
                  <a:pt x="32592" y="44158"/>
                </a:lnTo>
                <a:lnTo>
                  <a:pt x="32457" y="44003"/>
                </a:lnTo>
                <a:lnTo>
                  <a:pt x="32321" y="43868"/>
                </a:lnTo>
                <a:lnTo>
                  <a:pt x="32166" y="43732"/>
                </a:lnTo>
                <a:lnTo>
                  <a:pt x="32012" y="43616"/>
                </a:lnTo>
                <a:lnTo>
                  <a:pt x="31857" y="43520"/>
                </a:lnTo>
                <a:lnTo>
                  <a:pt x="31702" y="43442"/>
                </a:lnTo>
                <a:lnTo>
                  <a:pt x="31528" y="43365"/>
                </a:lnTo>
                <a:lnTo>
                  <a:pt x="31180" y="43249"/>
                </a:lnTo>
                <a:lnTo>
                  <a:pt x="30832" y="43152"/>
                </a:lnTo>
                <a:lnTo>
                  <a:pt x="30484" y="43114"/>
                </a:lnTo>
                <a:lnTo>
                  <a:pt x="30135" y="43075"/>
                </a:lnTo>
                <a:lnTo>
                  <a:pt x="29807" y="43075"/>
                </a:lnTo>
                <a:lnTo>
                  <a:pt x="29517" y="43094"/>
                </a:lnTo>
                <a:lnTo>
                  <a:pt x="29226" y="43133"/>
                </a:lnTo>
                <a:lnTo>
                  <a:pt x="28994" y="43152"/>
                </a:lnTo>
                <a:lnTo>
                  <a:pt x="28646" y="43230"/>
                </a:lnTo>
                <a:lnTo>
                  <a:pt x="28511" y="43249"/>
                </a:lnTo>
                <a:lnTo>
                  <a:pt x="28646" y="43094"/>
                </a:lnTo>
                <a:lnTo>
                  <a:pt x="28762" y="42881"/>
                </a:lnTo>
                <a:lnTo>
                  <a:pt x="28936" y="42591"/>
                </a:lnTo>
                <a:lnTo>
                  <a:pt x="29110" y="42243"/>
                </a:lnTo>
                <a:lnTo>
                  <a:pt x="29284" y="41818"/>
                </a:lnTo>
                <a:lnTo>
                  <a:pt x="29439" y="41334"/>
                </a:lnTo>
                <a:lnTo>
                  <a:pt x="29517" y="41063"/>
                </a:lnTo>
                <a:lnTo>
                  <a:pt x="29594" y="40773"/>
                </a:lnTo>
                <a:lnTo>
                  <a:pt x="29633" y="40464"/>
                </a:lnTo>
                <a:lnTo>
                  <a:pt x="29691" y="40154"/>
                </a:lnTo>
                <a:lnTo>
                  <a:pt x="29710" y="39825"/>
                </a:lnTo>
                <a:lnTo>
                  <a:pt x="29729" y="39477"/>
                </a:lnTo>
                <a:lnTo>
                  <a:pt x="29729" y="39129"/>
                </a:lnTo>
                <a:lnTo>
                  <a:pt x="29710" y="38762"/>
                </a:lnTo>
                <a:lnTo>
                  <a:pt x="29671" y="38394"/>
                </a:lnTo>
                <a:lnTo>
                  <a:pt x="29613" y="37988"/>
                </a:lnTo>
                <a:lnTo>
                  <a:pt x="29517" y="37582"/>
                </a:lnTo>
                <a:lnTo>
                  <a:pt x="29420" y="37176"/>
                </a:lnTo>
                <a:lnTo>
                  <a:pt x="29265" y="36750"/>
                </a:lnTo>
                <a:lnTo>
                  <a:pt x="29110" y="36325"/>
                </a:lnTo>
                <a:lnTo>
                  <a:pt x="28917" y="35880"/>
                </a:lnTo>
                <a:lnTo>
                  <a:pt x="28685" y="35415"/>
                </a:lnTo>
                <a:lnTo>
                  <a:pt x="28414" y="34951"/>
                </a:lnTo>
                <a:lnTo>
                  <a:pt x="28124" y="34487"/>
                </a:lnTo>
                <a:lnTo>
                  <a:pt x="27853" y="34139"/>
                </a:lnTo>
                <a:lnTo>
                  <a:pt x="27582" y="33810"/>
                </a:lnTo>
                <a:lnTo>
                  <a:pt x="27292" y="33520"/>
                </a:lnTo>
                <a:lnTo>
                  <a:pt x="27002" y="33249"/>
                </a:lnTo>
                <a:lnTo>
                  <a:pt x="26693" y="32998"/>
                </a:lnTo>
                <a:lnTo>
                  <a:pt x="26364" y="32785"/>
                </a:lnTo>
                <a:lnTo>
                  <a:pt x="26035" y="32572"/>
                </a:lnTo>
                <a:lnTo>
                  <a:pt x="25706" y="32398"/>
                </a:lnTo>
                <a:lnTo>
                  <a:pt x="25358" y="32243"/>
                </a:lnTo>
                <a:lnTo>
                  <a:pt x="25010" y="32108"/>
                </a:lnTo>
                <a:lnTo>
                  <a:pt x="24662" y="31992"/>
                </a:lnTo>
                <a:lnTo>
                  <a:pt x="24314" y="31895"/>
                </a:lnTo>
                <a:lnTo>
                  <a:pt x="23965" y="31818"/>
                </a:lnTo>
                <a:lnTo>
                  <a:pt x="23617" y="31740"/>
                </a:lnTo>
                <a:lnTo>
                  <a:pt x="23288" y="31682"/>
                </a:lnTo>
                <a:lnTo>
                  <a:pt x="22960" y="31644"/>
                </a:lnTo>
                <a:lnTo>
                  <a:pt x="22321" y="31586"/>
                </a:lnTo>
                <a:lnTo>
                  <a:pt x="21180" y="31586"/>
                </a:lnTo>
                <a:lnTo>
                  <a:pt x="20697" y="31624"/>
                </a:lnTo>
                <a:lnTo>
                  <a:pt x="20310" y="31663"/>
                </a:lnTo>
                <a:lnTo>
                  <a:pt x="20020" y="31702"/>
                </a:lnTo>
                <a:lnTo>
                  <a:pt x="19768" y="31740"/>
                </a:lnTo>
                <a:lnTo>
                  <a:pt x="19826" y="31682"/>
                </a:lnTo>
                <a:lnTo>
                  <a:pt x="20000" y="31489"/>
                </a:lnTo>
                <a:lnTo>
                  <a:pt x="20194" y="31199"/>
                </a:lnTo>
                <a:lnTo>
                  <a:pt x="20310" y="31025"/>
                </a:lnTo>
                <a:lnTo>
                  <a:pt x="20426" y="30812"/>
                </a:lnTo>
                <a:lnTo>
                  <a:pt x="20503" y="30599"/>
                </a:lnTo>
                <a:lnTo>
                  <a:pt x="20581" y="30387"/>
                </a:lnTo>
                <a:lnTo>
                  <a:pt x="20639" y="30154"/>
                </a:lnTo>
                <a:lnTo>
                  <a:pt x="20658" y="29903"/>
                </a:lnTo>
                <a:lnTo>
                  <a:pt x="20658" y="29652"/>
                </a:lnTo>
                <a:lnTo>
                  <a:pt x="20619" y="29400"/>
                </a:lnTo>
                <a:lnTo>
                  <a:pt x="20561" y="29284"/>
                </a:lnTo>
                <a:lnTo>
                  <a:pt x="20523" y="29149"/>
                </a:lnTo>
                <a:lnTo>
                  <a:pt x="20445" y="29033"/>
                </a:lnTo>
                <a:lnTo>
                  <a:pt x="20368" y="28897"/>
                </a:lnTo>
                <a:lnTo>
                  <a:pt x="20194" y="28684"/>
                </a:lnTo>
                <a:lnTo>
                  <a:pt x="20000" y="28491"/>
                </a:lnTo>
                <a:lnTo>
                  <a:pt x="19807" y="28336"/>
                </a:lnTo>
                <a:lnTo>
                  <a:pt x="19614" y="28201"/>
                </a:lnTo>
                <a:lnTo>
                  <a:pt x="19439" y="28104"/>
                </a:lnTo>
                <a:lnTo>
                  <a:pt x="19246" y="28027"/>
                </a:lnTo>
                <a:lnTo>
                  <a:pt x="19053" y="27969"/>
                </a:lnTo>
                <a:lnTo>
                  <a:pt x="18879" y="27930"/>
                </a:lnTo>
                <a:lnTo>
                  <a:pt x="18724" y="27911"/>
                </a:lnTo>
                <a:lnTo>
                  <a:pt x="18318" y="27911"/>
                </a:lnTo>
                <a:lnTo>
                  <a:pt x="18163" y="27930"/>
                </a:lnTo>
                <a:lnTo>
                  <a:pt x="18105" y="27949"/>
                </a:lnTo>
                <a:lnTo>
                  <a:pt x="18221" y="27698"/>
                </a:lnTo>
                <a:lnTo>
                  <a:pt x="18337" y="27389"/>
                </a:lnTo>
                <a:lnTo>
                  <a:pt x="18492" y="27002"/>
                </a:lnTo>
                <a:lnTo>
                  <a:pt x="18646" y="26518"/>
                </a:lnTo>
                <a:lnTo>
                  <a:pt x="18801" y="25957"/>
                </a:lnTo>
                <a:lnTo>
                  <a:pt x="18956" y="25358"/>
                </a:lnTo>
                <a:lnTo>
                  <a:pt x="19053" y="24719"/>
                </a:lnTo>
                <a:lnTo>
                  <a:pt x="19091" y="24391"/>
                </a:lnTo>
                <a:lnTo>
                  <a:pt x="19111" y="24042"/>
                </a:lnTo>
                <a:lnTo>
                  <a:pt x="19130" y="23694"/>
                </a:lnTo>
                <a:lnTo>
                  <a:pt x="19111" y="23365"/>
                </a:lnTo>
                <a:lnTo>
                  <a:pt x="19091" y="23017"/>
                </a:lnTo>
                <a:lnTo>
                  <a:pt x="19053" y="22669"/>
                </a:lnTo>
                <a:lnTo>
                  <a:pt x="18975" y="22340"/>
                </a:lnTo>
                <a:lnTo>
                  <a:pt x="18879" y="21992"/>
                </a:lnTo>
                <a:lnTo>
                  <a:pt x="18762" y="21663"/>
                </a:lnTo>
                <a:lnTo>
                  <a:pt x="18627" y="21354"/>
                </a:lnTo>
                <a:lnTo>
                  <a:pt x="18434" y="21044"/>
                </a:lnTo>
                <a:lnTo>
                  <a:pt x="18240" y="20754"/>
                </a:lnTo>
                <a:lnTo>
                  <a:pt x="17989" y="20464"/>
                </a:lnTo>
                <a:lnTo>
                  <a:pt x="17718" y="20193"/>
                </a:lnTo>
                <a:lnTo>
                  <a:pt x="17409" y="19961"/>
                </a:lnTo>
                <a:lnTo>
                  <a:pt x="17060" y="19729"/>
                </a:lnTo>
                <a:lnTo>
                  <a:pt x="16693" y="19516"/>
                </a:lnTo>
                <a:lnTo>
                  <a:pt x="16345" y="19323"/>
                </a:lnTo>
                <a:lnTo>
                  <a:pt x="15977" y="19168"/>
                </a:lnTo>
                <a:lnTo>
                  <a:pt x="15629" y="19033"/>
                </a:lnTo>
                <a:lnTo>
                  <a:pt x="15300" y="18897"/>
                </a:lnTo>
                <a:lnTo>
                  <a:pt x="14971" y="18801"/>
                </a:lnTo>
                <a:lnTo>
                  <a:pt x="14643" y="18723"/>
                </a:lnTo>
                <a:lnTo>
                  <a:pt x="14333" y="18665"/>
                </a:lnTo>
                <a:lnTo>
                  <a:pt x="14024" y="18607"/>
                </a:lnTo>
                <a:lnTo>
                  <a:pt x="13714" y="18569"/>
                </a:lnTo>
                <a:lnTo>
                  <a:pt x="13424" y="18549"/>
                </a:lnTo>
                <a:lnTo>
                  <a:pt x="12631" y="18549"/>
                </a:lnTo>
                <a:lnTo>
                  <a:pt x="12148" y="18607"/>
                </a:lnTo>
                <a:lnTo>
                  <a:pt x="11703" y="18685"/>
                </a:lnTo>
                <a:lnTo>
                  <a:pt x="11316" y="18781"/>
                </a:lnTo>
                <a:lnTo>
                  <a:pt x="10987" y="18897"/>
                </a:lnTo>
                <a:lnTo>
                  <a:pt x="10697" y="18994"/>
                </a:lnTo>
                <a:lnTo>
                  <a:pt x="10465" y="19091"/>
                </a:lnTo>
                <a:lnTo>
                  <a:pt x="10310" y="19188"/>
                </a:lnTo>
                <a:lnTo>
                  <a:pt x="10175" y="19265"/>
                </a:lnTo>
                <a:lnTo>
                  <a:pt x="10368" y="19110"/>
                </a:lnTo>
                <a:lnTo>
                  <a:pt x="10581" y="18936"/>
                </a:lnTo>
                <a:lnTo>
                  <a:pt x="10852" y="18685"/>
                </a:lnTo>
                <a:lnTo>
                  <a:pt x="11180" y="18375"/>
                </a:lnTo>
                <a:lnTo>
                  <a:pt x="11548" y="18027"/>
                </a:lnTo>
                <a:lnTo>
                  <a:pt x="11915" y="17602"/>
                </a:lnTo>
                <a:lnTo>
                  <a:pt x="12283" y="17137"/>
                </a:lnTo>
                <a:lnTo>
                  <a:pt x="12631" y="16634"/>
                </a:lnTo>
                <a:lnTo>
                  <a:pt x="12805" y="16364"/>
                </a:lnTo>
                <a:lnTo>
                  <a:pt x="12960" y="16074"/>
                </a:lnTo>
                <a:lnTo>
                  <a:pt x="13095" y="15783"/>
                </a:lnTo>
                <a:lnTo>
                  <a:pt x="13231" y="15474"/>
                </a:lnTo>
                <a:lnTo>
                  <a:pt x="13347" y="15164"/>
                </a:lnTo>
                <a:lnTo>
                  <a:pt x="13443" y="14855"/>
                </a:lnTo>
                <a:lnTo>
                  <a:pt x="13521" y="14526"/>
                </a:lnTo>
                <a:lnTo>
                  <a:pt x="13579" y="14197"/>
                </a:lnTo>
                <a:lnTo>
                  <a:pt x="13618" y="13849"/>
                </a:lnTo>
                <a:lnTo>
                  <a:pt x="13637" y="13501"/>
                </a:lnTo>
                <a:lnTo>
                  <a:pt x="13618" y="13153"/>
                </a:lnTo>
                <a:lnTo>
                  <a:pt x="13579" y="12805"/>
                </a:lnTo>
                <a:lnTo>
                  <a:pt x="13501" y="12437"/>
                </a:lnTo>
                <a:lnTo>
                  <a:pt x="13405" y="12070"/>
                </a:lnTo>
                <a:lnTo>
                  <a:pt x="13269" y="11702"/>
                </a:lnTo>
                <a:lnTo>
                  <a:pt x="13115" y="11373"/>
                </a:lnTo>
                <a:lnTo>
                  <a:pt x="12960" y="11045"/>
                </a:lnTo>
                <a:lnTo>
                  <a:pt x="12786" y="10755"/>
                </a:lnTo>
                <a:lnTo>
                  <a:pt x="12592" y="10464"/>
                </a:lnTo>
                <a:lnTo>
                  <a:pt x="12380" y="10194"/>
                </a:lnTo>
                <a:lnTo>
                  <a:pt x="12186" y="9942"/>
                </a:lnTo>
                <a:lnTo>
                  <a:pt x="11954" y="9710"/>
                </a:lnTo>
                <a:lnTo>
                  <a:pt x="11741" y="9497"/>
                </a:lnTo>
                <a:lnTo>
                  <a:pt x="11509" y="9304"/>
                </a:lnTo>
                <a:lnTo>
                  <a:pt x="11277" y="9110"/>
                </a:lnTo>
                <a:lnTo>
                  <a:pt x="11026" y="8936"/>
                </a:lnTo>
                <a:lnTo>
                  <a:pt x="10562" y="8627"/>
                </a:lnTo>
                <a:lnTo>
                  <a:pt x="10078" y="8375"/>
                </a:lnTo>
                <a:lnTo>
                  <a:pt x="9633" y="8163"/>
                </a:lnTo>
                <a:lnTo>
                  <a:pt x="9208" y="8008"/>
                </a:lnTo>
                <a:lnTo>
                  <a:pt x="8821" y="7873"/>
                </a:lnTo>
                <a:lnTo>
                  <a:pt x="8492" y="7776"/>
                </a:lnTo>
                <a:lnTo>
                  <a:pt x="8028" y="7660"/>
                </a:lnTo>
                <a:lnTo>
                  <a:pt x="7912" y="7640"/>
                </a:lnTo>
                <a:lnTo>
                  <a:pt x="7970" y="7582"/>
                </a:lnTo>
                <a:lnTo>
                  <a:pt x="8086" y="7447"/>
                </a:lnTo>
                <a:lnTo>
                  <a:pt x="8221" y="7234"/>
                </a:lnTo>
                <a:lnTo>
                  <a:pt x="8395" y="6925"/>
                </a:lnTo>
                <a:lnTo>
                  <a:pt x="8569" y="6577"/>
                </a:lnTo>
                <a:lnTo>
                  <a:pt x="8743" y="6151"/>
                </a:lnTo>
                <a:lnTo>
                  <a:pt x="8898" y="5706"/>
                </a:lnTo>
                <a:lnTo>
                  <a:pt x="9034" y="5203"/>
                </a:lnTo>
                <a:lnTo>
                  <a:pt x="9092" y="4933"/>
                </a:lnTo>
                <a:lnTo>
                  <a:pt x="9111" y="4662"/>
                </a:lnTo>
                <a:lnTo>
                  <a:pt x="9150" y="4391"/>
                </a:lnTo>
                <a:lnTo>
                  <a:pt x="9150" y="4120"/>
                </a:lnTo>
                <a:lnTo>
                  <a:pt x="9150" y="3849"/>
                </a:lnTo>
                <a:lnTo>
                  <a:pt x="9111" y="3559"/>
                </a:lnTo>
                <a:lnTo>
                  <a:pt x="9053" y="3289"/>
                </a:lnTo>
                <a:lnTo>
                  <a:pt x="8995" y="2998"/>
                </a:lnTo>
                <a:lnTo>
                  <a:pt x="8898" y="2728"/>
                </a:lnTo>
                <a:lnTo>
                  <a:pt x="8782" y="2457"/>
                </a:lnTo>
                <a:lnTo>
                  <a:pt x="8627" y="2167"/>
                </a:lnTo>
                <a:lnTo>
                  <a:pt x="8453" y="1915"/>
                </a:lnTo>
                <a:lnTo>
                  <a:pt x="8260" y="1644"/>
                </a:lnTo>
                <a:lnTo>
                  <a:pt x="8008" y="1393"/>
                </a:lnTo>
                <a:lnTo>
                  <a:pt x="7738" y="1142"/>
                </a:lnTo>
                <a:lnTo>
                  <a:pt x="7447" y="910"/>
                </a:lnTo>
                <a:lnTo>
                  <a:pt x="7119" y="697"/>
                </a:lnTo>
                <a:lnTo>
                  <a:pt x="6790" y="523"/>
                </a:lnTo>
                <a:lnTo>
                  <a:pt x="6461" y="368"/>
                </a:lnTo>
                <a:lnTo>
                  <a:pt x="6132" y="233"/>
                </a:lnTo>
                <a:lnTo>
                  <a:pt x="5803" y="136"/>
                </a:lnTo>
                <a:lnTo>
                  <a:pt x="5475" y="78"/>
                </a:lnTo>
                <a:lnTo>
                  <a:pt x="5146" y="20"/>
                </a:lnTo>
                <a:lnTo>
                  <a:pt x="481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36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14"/>
          <p:cNvSpPr/>
          <p:nvPr/>
        </p:nvSpPr>
        <p:spPr>
          <a:xfrm>
            <a:off x="-59349" y="3789216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14"/>
          <p:cNvSpPr/>
          <p:nvPr/>
        </p:nvSpPr>
        <p:spPr>
          <a:xfrm flipH="1">
            <a:off x="7778026" y="3789216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5" name="Google Shape;295;p14"/>
          <p:cNvSpPr/>
          <p:nvPr/>
        </p:nvSpPr>
        <p:spPr>
          <a:xfrm>
            <a:off x="5787181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96;p14"/>
          <p:cNvSpPr/>
          <p:nvPr/>
        </p:nvSpPr>
        <p:spPr>
          <a:xfrm flipH="1">
            <a:off x="4512012" y="14025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7" name="Google Shape;297;p14"/>
          <p:cNvSpPr/>
          <p:nvPr/>
        </p:nvSpPr>
        <p:spPr>
          <a:xfrm flipH="1">
            <a:off x="5093400" y="260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8" name="Google Shape;298;p14"/>
          <p:cNvSpPr/>
          <p:nvPr/>
        </p:nvSpPr>
        <p:spPr>
          <a:xfrm rot="-2516804">
            <a:off x="3180691" y="2308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9" name="Google Shape;299;p14"/>
          <p:cNvSpPr/>
          <p:nvPr/>
        </p:nvSpPr>
        <p:spPr>
          <a:xfrm flipH="1">
            <a:off x="4188525" y="4341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0" name="Google Shape;300;p14"/>
          <p:cNvSpPr/>
          <p:nvPr/>
        </p:nvSpPr>
        <p:spPr>
          <a:xfrm rot="-2417287" flipH="1">
            <a:off x="5783308" y="67706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1" name="Google Shape;301;p14"/>
          <p:cNvSpPr/>
          <p:nvPr/>
        </p:nvSpPr>
        <p:spPr>
          <a:xfrm rot="2516804" flipH="1">
            <a:off x="8825479" y="6727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2" name="Google Shape;302;p14"/>
          <p:cNvSpPr/>
          <p:nvPr/>
        </p:nvSpPr>
        <p:spPr>
          <a:xfrm flipH="1">
            <a:off x="4508850" y="837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3" name="Google Shape;303;p14"/>
          <p:cNvSpPr/>
          <p:nvPr/>
        </p:nvSpPr>
        <p:spPr>
          <a:xfrm flipH="1">
            <a:off x="67446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4" name="Google Shape;304;p14"/>
          <p:cNvSpPr/>
          <p:nvPr/>
        </p:nvSpPr>
        <p:spPr>
          <a:xfrm rot="-2517313">
            <a:off x="1894725" y="907904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5" name="Google Shape;305;p14"/>
          <p:cNvSpPr/>
          <p:nvPr/>
        </p:nvSpPr>
        <p:spPr>
          <a:xfrm flipH="1">
            <a:off x="11459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6" name="Google Shape;306;p14"/>
          <p:cNvSpPr/>
          <p:nvPr/>
        </p:nvSpPr>
        <p:spPr>
          <a:xfrm flipH="1">
            <a:off x="656960" y="132883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7" name="Google Shape;307;p14"/>
          <p:cNvSpPr/>
          <p:nvPr/>
        </p:nvSpPr>
        <p:spPr>
          <a:xfrm flipH="1">
            <a:off x="405725" y="13513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8" name="Google Shape;308;p14"/>
          <p:cNvSpPr/>
          <p:nvPr/>
        </p:nvSpPr>
        <p:spPr>
          <a:xfrm flipH="1">
            <a:off x="77020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9" name="Google Shape;309;p14"/>
          <p:cNvSpPr/>
          <p:nvPr/>
        </p:nvSpPr>
        <p:spPr>
          <a:xfrm rot="-2516804">
            <a:off x="213654" y="16943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0" name="Google Shape;310;p14"/>
          <p:cNvSpPr/>
          <p:nvPr/>
        </p:nvSpPr>
        <p:spPr>
          <a:xfrm flipH="1">
            <a:off x="8641518" y="19307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1" name="Google Shape;311;p14"/>
          <p:cNvSpPr/>
          <p:nvPr/>
        </p:nvSpPr>
        <p:spPr>
          <a:xfrm flipH="1">
            <a:off x="244125" y="2251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2" name="Google Shape;312;p14"/>
          <p:cNvSpPr/>
          <p:nvPr/>
        </p:nvSpPr>
        <p:spPr>
          <a:xfrm rot="2516804" flipH="1">
            <a:off x="8690104" y="25841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3" name="Google Shape;313;p14"/>
          <p:cNvSpPr/>
          <p:nvPr/>
        </p:nvSpPr>
        <p:spPr>
          <a:xfrm flipH="1">
            <a:off x="260488" y="284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4"/>
          <p:cNvSpPr/>
          <p:nvPr/>
        </p:nvSpPr>
        <p:spPr>
          <a:xfrm flipH="1">
            <a:off x="8554550" y="3005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258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5"/>
          <p:cNvSpPr txBox="1">
            <a:spLocks noGrp="1"/>
          </p:cNvSpPr>
          <p:nvPr>
            <p:ph type="title"/>
          </p:nvPr>
        </p:nvSpPr>
        <p:spPr>
          <a:xfrm>
            <a:off x="3011550" y="1866533"/>
            <a:ext cx="3618000" cy="841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8" name="Google Shape;318;p15"/>
          <p:cNvSpPr txBox="1">
            <a:spLocks noGrp="1"/>
          </p:cNvSpPr>
          <p:nvPr>
            <p:ph type="subTitle" idx="1"/>
          </p:nvPr>
        </p:nvSpPr>
        <p:spPr>
          <a:xfrm>
            <a:off x="2296650" y="2987036"/>
            <a:ext cx="455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5"/>
          <p:cNvSpPr txBox="1">
            <a:spLocks noGrp="1"/>
          </p:cNvSpPr>
          <p:nvPr>
            <p:ph type="title" idx="2" hasCustomPrompt="1"/>
          </p:nvPr>
        </p:nvSpPr>
        <p:spPr>
          <a:xfrm>
            <a:off x="1794488" y="1866528"/>
            <a:ext cx="120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0" name="Google Shape;320;p15"/>
          <p:cNvSpPr/>
          <p:nvPr/>
        </p:nvSpPr>
        <p:spPr>
          <a:xfrm rot="10800000" flipH="1">
            <a:off x="-51850" y="-2057388"/>
            <a:ext cx="9231391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4800000" algn="bl" rotWithShape="0">
              <a:schemeClr val="accent3">
                <a:alpha val="1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flipH="1">
            <a:off x="7727789" y="3352726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133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2" name="Google Shape;322;p15"/>
          <p:cNvSpPr/>
          <p:nvPr/>
        </p:nvSpPr>
        <p:spPr>
          <a:xfrm>
            <a:off x="-468512" y="3352726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3" name="Google Shape;323;p15"/>
          <p:cNvSpPr/>
          <p:nvPr/>
        </p:nvSpPr>
        <p:spPr>
          <a:xfrm>
            <a:off x="5787181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4" name="Google Shape;324;p15"/>
          <p:cNvSpPr/>
          <p:nvPr/>
        </p:nvSpPr>
        <p:spPr>
          <a:xfrm flipH="1">
            <a:off x="4512012" y="29265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5" name="Google Shape;325;p15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6" name="Google Shape;326;p15"/>
          <p:cNvSpPr/>
          <p:nvPr/>
        </p:nvSpPr>
        <p:spPr>
          <a:xfrm rot="-2516804">
            <a:off x="3180691" y="3832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5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5"/>
          <p:cNvSpPr/>
          <p:nvPr/>
        </p:nvSpPr>
        <p:spPr>
          <a:xfrm rot="-2417287" flipH="1">
            <a:off x="5783308" y="82946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5"/>
          <p:cNvSpPr/>
          <p:nvPr/>
        </p:nvSpPr>
        <p:spPr>
          <a:xfrm rot="2516804" flipH="1">
            <a:off x="8825479" y="8251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5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5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5"/>
          <p:cNvSpPr/>
          <p:nvPr/>
        </p:nvSpPr>
        <p:spPr>
          <a:xfrm rot="-2517313">
            <a:off x="1894725" y="1060304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5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5"/>
          <p:cNvSpPr/>
          <p:nvPr/>
        </p:nvSpPr>
        <p:spPr>
          <a:xfrm flipH="1">
            <a:off x="656960" y="148123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5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5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5"/>
          <p:cNvSpPr/>
          <p:nvPr/>
        </p:nvSpPr>
        <p:spPr>
          <a:xfrm rot="-2516804">
            <a:off x="213654" y="18467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5"/>
          <p:cNvSpPr/>
          <p:nvPr/>
        </p:nvSpPr>
        <p:spPr>
          <a:xfrm flipH="1">
            <a:off x="8641518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5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5"/>
          <p:cNvSpPr/>
          <p:nvPr/>
        </p:nvSpPr>
        <p:spPr>
          <a:xfrm rot="2516804" flipH="1">
            <a:off x="8690104" y="27365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5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5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8374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6"/>
          <p:cNvSpPr txBox="1">
            <a:spLocks noGrp="1"/>
          </p:cNvSpPr>
          <p:nvPr>
            <p:ph type="title"/>
          </p:nvPr>
        </p:nvSpPr>
        <p:spPr>
          <a:xfrm>
            <a:off x="2763000" y="1283031"/>
            <a:ext cx="3618000" cy="841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6" name="Google Shape;346;p16"/>
          <p:cNvSpPr txBox="1">
            <a:spLocks noGrp="1"/>
          </p:cNvSpPr>
          <p:nvPr>
            <p:ph type="subTitle" idx="1"/>
          </p:nvPr>
        </p:nvSpPr>
        <p:spPr>
          <a:xfrm>
            <a:off x="2118300" y="2281244"/>
            <a:ext cx="4907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6"/>
          <p:cNvSpPr txBox="1">
            <a:spLocks noGrp="1"/>
          </p:cNvSpPr>
          <p:nvPr>
            <p:ph type="title" idx="2" hasCustomPrompt="1"/>
          </p:nvPr>
        </p:nvSpPr>
        <p:spPr>
          <a:xfrm>
            <a:off x="3969750" y="2887538"/>
            <a:ext cx="120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8" name="Google Shape;348;p16"/>
          <p:cNvSpPr/>
          <p:nvPr/>
        </p:nvSpPr>
        <p:spPr>
          <a:xfrm>
            <a:off x="-468512" y="3352726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6"/>
          <p:cNvSpPr/>
          <p:nvPr/>
        </p:nvSpPr>
        <p:spPr>
          <a:xfrm flipH="1">
            <a:off x="7880189" y="3352726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1338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6"/>
          <p:cNvSpPr/>
          <p:nvPr/>
        </p:nvSpPr>
        <p:spPr>
          <a:xfrm rot="10800000" flipH="1">
            <a:off x="-51850" y="-2590788"/>
            <a:ext cx="9231391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480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6"/>
          <p:cNvSpPr/>
          <p:nvPr/>
        </p:nvSpPr>
        <p:spPr>
          <a:xfrm>
            <a:off x="5787181" y="5974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6"/>
          <p:cNvSpPr/>
          <p:nvPr/>
        </p:nvSpPr>
        <p:spPr>
          <a:xfrm flipH="1">
            <a:off x="4512012" y="59745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6"/>
          <p:cNvSpPr/>
          <p:nvPr/>
        </p:nvSpPr>
        <p:spPr>
          <a:xfrm flipH="1">
            <a:off x="5093400" y="717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6"/>
          <p:cNvSpPr/>
          <p:nvPr/>
        </p:nvSpPr>
        <p:spPr>
          <a:xfrm rot="-2516804">
            <a:off x="3180691" y="6880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6"/>
          <p:cNvSpPr/>
          <p:nvPr/>
        </p:nvSpPr>
        <p:spPr>
          <a:xfrm flipH="1">
            <a:off x="4188525" y="891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6"/>
          <p:cNvSpPr/>
          <p:nvPr/>
        </p:nvSpPr>
        <p:spPr>
          <a:xfrm rot="-2417287" flipH="1">
            <a:off x="5783308" y="113426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6"/>
          <p:cNvSpPr/>
          <p:nvPr/>
        </p:nvSpPr>
        <p:spPr>
          <a:xfrm rot="2516804" flipH="1">
            <a:off x="8825479" y="11299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6"/>
          <p:cNvSpPr/>
          <p:nvPr/>
        </p:nvSpPr>
        <p:spPr>
          <a:xfrm flipH="1">
            <a:off x="4508850" y="1294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6"/>
          <p:cNvSpPr/>
          <p:nvPr/>
        </p:nvSpPr>
        <p:spPr>
          <a:xfrm flipH="1">
            <a:off x="6744600" y="13685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6"/>
          <p:cNvSpPr/>
          <p:nvPr/>
        </p:nvSpPr>
        <p:spPr>
          <a:xfrm rot="-2517313">
            <a:off x="1894725" y="13651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6"/>
          <p:cNvSpPr/>
          <p:nvPr/>
        </p:nvSpPr>
        <p:spPr>
          <a:xfrm flipH="1">
            <a:off x="1145900" y="1489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6"/>
          <p:cNvSpPr/>
          <p:nvPr/>
        </p:nvSpPr>
        <p:spPr>
          <a:xfrm flipH="1">
            <a:off x="656960" y="178603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6"/>
          <p:cNvSpPr/>
          <p:nvPr/>
        </p:nvSpPr>
        <p:spPr>
          <a:xfrm flipH="1">
            <a:off x="405725" y="18085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6"/>
          <p:cNvSpPr/>
          <p:nvPr/>
        </p:nvSpPr>
        <p:spPr>
          <a:xfrm flipH="1">
            <a:off x="7702050" y="18718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6"/>
          <p:cNvSpPr/>
          <p:nvPr/>
        </p:nvSpPr>
        <p:spPr>
          <a:xfrm rot="-2516804">
            <a:off x="213654" y="21515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6"/>
          <p:cNvSpPr/>
          <p:nvPr/>
        </p:nvSpPr>
        <p:spPr>
          <a:xfrm flipH="1">
            <a:off x="8641518" y="23879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6"/>
          <p:cNvSpPr/>
          <p:nvPr/>
        </p:nvSpPr>
        <p:spPr>
          <a:xfrm flipH="1">
            <a:off x="244125" y="2709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6"/>
          <p:cNvSpPr/>
          <p:nvPr/>
        </p:nvSpPr>
        <p:spPr>
          <a:xfrm rot="2516804" flipH="1">
            <a:off x="8690104" y="30413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6"/>
          <p:cNvSpPr/>
          <p:nvPr/>
        </p:nvSpPr>
        <p:spPr>
          <a:xfrm flipH="1">
            <a:off x="260488" y="3301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6"/>
          <p:cNvSpPr/>
          <p:nvPr/>
        </p:nvSpPr>
        <p:spPr>
          <a:xfrm flipH="1">
            <a:off x="8554550" y="3462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28473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7"/>
          <p:cNvSpPr txBox="1">
            <a:spLocks noGrp="1"/>
          </p:cNvSpPr>
          <p:nvPr>
            <p:ph type="title"/>
          </p:nvPr>
        </p:nvSpPr>
        <p:spPr>
          <a:xfrm>
            <a:off x="2134475" y="1782017"/>
            <a:ext cx="3618000" cy="841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4" name="Google Shape;374;p17"/>
          <p:cNvSpPr txBox="1">
            <a:spLocks noGrp="1"/>
          </p:cNvSpPr>
          <p:nvPr>
            <p:ph type="subTitle" idx="1"/>
          </p:nvPr>
        </p:nvSpPr>
        <p:spPr>
          <a:xfrm>
            <a:off x="1854450" y="2954617"/>
            <a:ext cx="5435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7"/>
          <p:cNvSpPr txBox="1">
            <a:spLocks noGrp="1"/>
          </p:cNvSpPr>
          <p:nvPr>
            <p:ph type="title" idx="2" hasCustomPrompt="1"/>
          </p:nvPr>
        </p:nvSpPr>
        <p:spPr>
          <a:xfrm>
            <a:off x="5805025" y="1782017"/>
            <a:ext cx="120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6" name="Google Shape;376;p17"/>
          <p:cNvSpPr/>
          <p:nvPr/>
        </p:nvSpPr>
        <p:spPr>
          <a:xfrm>
            <a:off x="-468512" y="3352726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7"/>
          <p:cNvSpPr/>
          <p:nvPr/>
        </p:nvSpPr>
        <p:spPr>
          <a:xfrm flipH="1">
            <a:off x="7956389" y="3352726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133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7"/>
          <p:cNvSpPr/>
          <p:nvPr/>
        </p:nvSpPr>
        <p:spPr>
          <a:xfrm rot="10800000" flipH="1">
            <a:off x="-51850" y="-2590788"/>
            <a:ext cx="9231391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48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7"/>
          <p:cNvSpPr/>
          <p:nvPr/>
        </p:nvSpPr>
        <p:spPr>
          <a:xfrm rot="2516804" flipH="1">
            <a:off x="2233279" y="1271330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7"/>
          <p:cNvSpPr/>
          <p:nvPr/>
        </p:nvSpPr>
        <p:spPr>
          <a:xfrm flipH="1">
            <a:off x="152400" y="15099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7"/>
          <p:cNvSpPr/>
          <p:nvPr/>
        </p:nvSpPr>
        <p:spPr>
          <a:xfrm flipH="1">
            <a:off x="1109850" y="2013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2" name="Google Shape;382;p17"/>
          <p:cNvSpPr/>
          <p:nvPr/>
        </p:nvSpPr>
        <p:spPr>
          <a:xfrm flipH="1">
            <a:off x="2049318" y="25294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3" name="Google Shape;383;p17"/>
          <p:cNvSpPr/>
          <p:nvPr/>
        </p:nvSpPr>
        <p:spPr>
          <a:xfrm flipH="1">
            <a:off x="8915400" y="1165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4" name="Google Shape;384;p17"/>
          <p:cNvSpPr/>
          <p:nvPr/>
        </p:nvSpPr>
        <p:spPr>
          <a:xfrm flipH="1">
            <a:off x="8426460" y="146181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5" name="Google Shape;385;p17"/>
          <p:cNvSpPr/>
          <p:nvPr/>
        </p:nvSpPr>
        <p:spPr>
          <a:xfrm flipH="1">
            <a:off x="8175225" y="1484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6" name="Google Shape;386;p17"/>
          <p:cNvSpPr/>
          <p:nvPr/>
        </p:nvSpPr>
        <p:spPr>
          <a:xfrm rot="-2516804">
            <a:off x="7983154" y="1827330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1534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8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390" name="Google Shape;390;p18"/>
          <p:cNvSpPr/>
          <p:nvPr/>
        </p:nvSpPr>
        <p:spPr>
          <a:xfrm>
            <a:off x="-37524" y="1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</a:endParaRPr>
          </a:p>
        </p:txBody>
      </p:sp>
      <p:sp>
        <p:nvSpPr>
          <p:cNvPr id="391" name="Google Shape;391;p18"/>
          <p:cNvSpPr/>
          <p:nvPr/>
        </p:nvSpPr>
        <p:spPr>
          <a:xfrm>
            <a:off x="6789240" y="4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2" name="Google Shape;392;p18"/>
          <p:cNvSpPr/>
          <p:nvPr/>
        </p:nvSpPr>
        <p:spPr>
          <a:xfrm flipH="1">
            <a:off x="7994628" y="4052249"/>
            <a:ext cx="1177523" cy="1118823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8"/>
          <p:cNvSpPr/>
          <p:nvPr/>
        </p:nvSpPr>
        <p:spPr>
          <a:xfrm>
            <a:off x="-41614" y="3951723"/>
            <a:ext cx="1776236" cy="1274598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8"/>
          <p:cNvSpPr/>
          <p:nvPr/>
        </p:nvSpPr>
        <p:spPr>
          <a:xfrm>
            <a:off x="5787181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8"/>
          <p:cNvSpPr/>
          <p:nvPr/>
        </p:nvSpPr>
        <p:spPr>
          <a:xfrm flipH="1">
            <a:off x="4512012" y="29265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18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18"/>
          <p:cNvSpPr/>
          <p:nvPr/>
        </p:nvSpPr>
        <p:spPr>
          <a:xfrm rot="-2516804">
            <a:off x="3180691" y="3832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" name="Google Shape;398;p18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9" name="Google Shape;399;p18"/>
          <p:cNvSpPr/>
          <p:nvPr/>
        </p:nvSpPr>
        <p:spPr>
          <a:xfrm rot="-2417287" flipH="1">
            <a:off x="5783308" y="82946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8"/>
          <p:cNvSpPr/>
          <p:nvPr/>
        </p:nvSpPr>
        <p:spPr>
          <a:xfrm rot="2516804" flipH="1">
            <a:off x="8825479" y="8251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8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8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18"/>
          <p:cNvSpPr/>
          <p:nvPr/>
        </p:nvSpPr>
        <p:spPr>
          <a:xfrm rot="-2517313">
            <a:off x="1894725" y="1060304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8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8"/>
          <p:cNvSpPr/>
          <p:nvPr/>
        </p:nvSpPr>
        <p:spPr>
          <a:xfrm flipH="1">
            <a:off x="656960" y="148123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8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8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8"/>
          <p:cNvSpPr/>
          <p:nvPr/>
        </p:nvSpPr>
        <p:spPr>
          <a:xfrm rot="-2516804">
            <a:off x="213654" y="18467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18"/>
          <p:cNvSpPr/>
          <p:nvPr/>
        </p:nvSpPr>
        <p:spPr>
          <a:xfrm flipH="1">
            <a:off x="8641518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8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8"/>
          <p:cNvSpPr/>
          <p:nvPr/>
        </p:nvSpPr>
        <p:spPr>
          <a:xfrm rot="2516804" flipH="1">
            <a:off x="8690104" y="27365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2" name="Google Shape;412;p18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18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682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9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17" name="Google Shape;417;p19"/>
          <p:cNvSpPr/>
          <p:nvPr/>
        </p:nvSpPr>
        <p:spPr>
          <a:xfrm rot="5400000">
            <a:off x="7336531" y="3352177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43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8" name="Google Shape;418;p19"/>
          <p:cNvSpPr/>
          <p:nvPr/>
        </p:nvSpPr>
        <p:spPr>
          <a:xfrm rot="-5400000" flipH="1">
            <a:off x="-544364" y="334178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19"/>
          <p:cNvSpPr/>
          <p:nvPr/>
        </p:nvSpPr>
        <p:spPr>
          <a:xfrm rot="10800000">
            <a:off x="7747675" y="-26951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19"/>
          <p:cNvSpPr/>
          <p:nvPr/>
        </p:nvSpPr>
        <p:spPr>
          <a:xfrm rot="10800000" flipH="1">
            <a:off x="-29002" y="-16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1" name="Google Shape;421;p19"/>
          <p:cNvSpPr/>
          <p:nvPr/>
        </p:nvSpPr>
        <p:spPr>
          <a:xfrm>
            <a:off x="8779756" y="1741562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19"/>
          <p:cNvSpPr/>
          <p:nvPr/>
        </p:nvSpPr>
        <p:spPr>
          <a:xfrm flipH="1">
            <a:off x="7297262" y="213039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19"/>
          <p:cNvSpPr/>
          <p:nvPr/>
        </p:nvSpPr>
        <p:spPr>
          <a:xfrm flipH="1">
            <a:off x="7534150" y="508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19"/>
          <p:cNvSpPr/>
          <p:nvPr/>
        </p:nvSpPr>
        <p:spPr>
          <a:xfrm rot="-2516804">
            <a:off x="3180691" y="1546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19"/>
          <p:cNvSpPr/>
          <p:nvPr/>
        </p:nvSpPr>
        <p:spPr>
          <a:xfrm flipH="1">
            <a:off x="2849250" y="1500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19"/>
          <p:cNvSpPr/>
          <p:nvPr/>
        </p:nvSpPr>
        <p:spPr>
          <a:xfrm rot="-2417287" flipH="1">
            <a:off x="5783308" y="60086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19"/>
          <p:cNvSpPr/>
          <p:nvPr/>
        </p:nvSpPr>
        <p:spPr>
          <a:xfrm rot="2516804" flipH="1">
            <a:off x="8825479" y="5965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19"/>
          <p:cNvSpPr/>
          <p:nvPr/>
        </p:nvSpPr>
        <p:spPr>
          <a:xfrm flipH="1">
            <a:off x="4508850" y="761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19"/>
          <p:cNvSpPr/>
          <p:nvPr/>
        </p:nvSpPr>
        <p:spPr>
          <a:xfrm flipH="1">
            <a:off x="6744600" y="8351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19"/>
          <p:cNvSpPr/>
          <p:nvPr/>
        </p:nvSpPr>
        <p:spPr>
          <a:xfrm rot="-2517313">
            <a:off x="1944851" y="85229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19"/>
          <p:cNvSpPr/>
          <p:nvPr/>
        </p:nvSpPr>
        <p:spPr>
          <a:xfrm>
            <a:off x="8690006" y="3175363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19"/>
          <p:cNvSpPr/>
          <p:nvPr/>
        </p:nvSpPr>
        <p:spPr>
          <a:xfrm>
            <a:off x="8386208" y="207331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19"/>
          <p:cNvSpPr/>
          <p:nvPr/>
        </p:nvSpPr>
        <p:spPr>
          <a:xfrm>
            <a:off x="8637331" y="20958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19"/>
          <p:cNvSpPr/>
          <p:nvPr/>
        </p:nvSpPr>
        <p:spPr>
          <a:xfrm flipH="1">
            <a:off x="439025" y="1240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5" name="Google Shape;435;p19"/>
          <p:cNvSpPr/>
          <p:nvPr/>
        </p:nvSpPr>
        <p:spPr>
          <a:xfrm rot="2516804" flipH="1">
            <a:off x="8735730" y="2438830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6" name="Google Shape;436;p19"/>
          <p:cNvSpPr/>
          <p:nvPr/>
        </p:nvSpPr>
        <p:spPr>
          <a:xfrm flipH="1">
            <a:off x="276993" y="178112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7" name="Google Shape;437;p19"/>
          <p:cNvSpPr/>
          <p:nvPr/>
        </p:nvSpPr>
        <p:spPr>
          <a:xfrm flipH="1">
            <a:off x="462500" y="3238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8" name="Google Shape;438;p19"/>
          <p:cNvSpPr/>
          <p:nvPr/>
        </p:nvSpPr>
        <p:spPr>
          <a:xfrm rot="2516804" flipH="1">
            <a:off x="236128" y="23226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9" name="Google Shape;439;p19"/>
          <p:cNvSpPr/>
          <p:nvPr/>
        </p:nvSpPr>
        <p:spPr>
          <a:xfrm flipH="1">
            <a:off x="124638" y="14238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0" name="Google Shape;440;p19"/>
          <p:cNvSpPr/>
          <p:nvPr/>
        </p:nvSpPr>
        <p:spPr>
          <a:xfrm flipH="1">
            <a:off x="1291525" y="28312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3041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0"/>
          <p:cNvSpPr txBox="1">
            <a:spLocks noGrp="1"/>
          </p:cNvSpPr>
          <p:nvPr>
            <p:ph type="title"/>
          </p:nvPr>
        </p:nvSpPr>
        <p:spPr>
          <a:xfrm>
            <a:off x="720000" y="548652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44" name="Google Shape;444;p20"/>
          <p:cNvSpPr txBox="1">
            <a:spLocks noGrp="1"/>
          </p:cNvSpPr>
          <p:nvPr>
            <p:ph type="body" idx="1"/>
          </p:nvPr>
        </p:nvSpPr>
        <p:spPr>
          <a:xfrm>
            <a:off x="720000" y="1678763"/>
            <a:ext cx="3362700" cy="29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1pPr>
            <a:lvl2pPr marL="914378" lvl="1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566" lvl="2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754" lvl="3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5943" lvl="4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132" lvl="5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320" lvl="6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509" lvl="7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697" lvl="8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201950" y="27776"/>
            <a:ext cx="409500" cy="463375"/>
            <a:chOff x="201950" y="103975"/>
            <a:chExt cx="409500" cy="463375"/>
          </a:xfrm>
        </p:grpSpPr>
        <p:sp>
          <p:nvSpPr>
            <p:cNvPr id="446" name="Google Shape;446;p2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8" name="Google Shape;448;p20"/>
          <p:cNvGrpSpPr/>
          <p:nvPr/>
        </p:nvGrpSpPr>
        <p:grpSpPr>
          <a:xfrm rot="10800000" flipH="1">
            <a:off x="8532550" y="170651"/>
            <a:ext cx="409500" cy="463375"/>
            <a:chOff x="201950" y="103975"/>
            <a:chExt cx="409500" cy="463375"/>
          </a:xfrm>
        </p:grpSpPr>
        <p:sp>
          <p:nvSpPr>
            <p:cNvPr id="449" name="Google Shape;449;p2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51" name="Google Shape;451;p20"/>
          <p:cNvGrpSpPr/>
          <p:nvPr/>
        </p:nvGrpSpPr>
        <p:grpSpPr>
          <a:xfrm rot="-5400000">
            <a:off x="7341025" y="14839"/>
            <a:ext cx="409500" cy="463375"/>
            <a:chOff x="156150" y="2997438"/>
            <a:chExt cx="409500" cy="463375"/>
          </a:xfrm>
        </p:grpSpPr>
        <p:sp>
          <p:nvSpPr>
            <p:cNvPr id="452" name="Google Shape;452;p20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54" name="Google Shape;454;p20"/>
          <p:cNvSpPr/>
          <p:nvPr/>
        </p:nvSpPr>
        <p:spPr>
          <a:xfrm rot="5400000">
            <a:off x="6950263" y="627175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5" name="Google Shape;455;p20"/>
          <p:cNvSpPr/>
          <p:nvPr/>
        </p:nvSpPr>
        <p:spPr>
          <a:xfrm rot="-5400000" flipH="1">
            <a:off x="-541853" y="504322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6" name="Google Shape;456;p20"/>
          <p:cNvSpPr txBox="1">
            <a:spLocks noGrp="1"/>
          </p:cNvSpPr>
          <p:nvPr>
            <p:ph type="subTitle" idx="2"/>
          </p:nvPr>
        </p:nvSpPr>
        <p:spPr>
          <a:xfrm>
            <a:off x="713225" y="1243575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0"/>
          <p:cNvSpPr txBox="1">
            <a:spLocks noGrp="1"/>
          </p:cNvSpPr>
          <p:nvPr>
            <p:ph type="body" idx="3"/>
          </p:nvPr>
        </p:nvSpPr>
        <p:spPr>
          <a:xfrm>
            <a:off x="5063400" y="1678763"/>
            <a:ext cx="3362700" cy="29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1pPr>
            <a:lvl2pPr marL="914378" lvl="1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566" lvl="2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754" lvl="3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5943" lvl="4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132" lvl="5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320" lvl="6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509" lvl="7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697" lvl="8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458" name="Google Shape;458;p20"/>
          <p:cNvSpPr/>
          <p:nvPr/>
        </p:nvSpPr>
        <p:spPr>
          <a:xfrm flipH="1">
            <a:off x="7837136" y="3851616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9" name="Google Shape;459;p20"/>
          <p:cNvSpPr/>
          <p:nvPr/>
        </p:nvSpPr>
        <p:spPr>
          <a:xfrm>
            <a:off x="-118464" y="3851616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0" name="Google Shape;460;p20"/>
          <p:cNvSpPr/>
          <p:nvPr/>
        </p:nvSpPr>
        <p:spPr>
          <a:xfrm flipH="1">
            <a:off x="553150" y="1991938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1" name="Google Shape;461;p20"/>
          <p:cNvSpPr/>
          <p:nvPr/>
        </p:nvSpPr>
        <p:spPr>
          <a:xfrm rot="-2516804">
            <a:off x="361078" y="2334918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2" name="Google Shape;462;p20"/>
          <p:cNvSpPr/>
          <p:nvPr/>
        </p:nvSpPr>
        <p:spPr>
          <a:xfrm flipH="1">
            <a:off x="391550" y="2892463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3" name="Google Shape;463;p20"/>
          <p:cNvSpPr/>
          <p:nvPr/>
        </p:nvSpPr>
        <p:spPr>
          <a:xfrm flipH="1">
            <a:off x="407913" y="3484713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4" name="Google Shape;464;p20"/>
          <p:cNvSpPr/>
          <p:nvPr/>
        </p:nvSpPr>
        <p:spPr>
          <a:xfrm rot="2516804" flipH="1">
            <a:off x="8509591" y="21585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5" name="Google Shape;465;p20"/>
          <p:cNvSpPr/>
          <p:nvPr/>
        </p:nvSpPr>
        <p:spPr>
          <a:xfrm flipH="1">
            <a:off x="8325631" y="34165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6" name="Google Shape;466;p20"/>
          <p:cNvSpPr/>
          <p:nvPr/>
        </p:nvSpPr>
        <p:spPr>
          <a:xfrm rot="2516804" flipH="1">
            <a:off x="8374216" y="40699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7" name="Google Shape;467;p20"/>
          <p:cNvSpPr/>
          <p:nvPr/>
        </p:nvSpPr>
        <p:spPr>
          <a:xfrm flipH="1">
            <a:off x="8238663" y="44911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9539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1"/>
          <p:cNvSpPr txBox="1">
            <a:spLocks noGrp="1"/>
          </p:cNvSpPr>
          <p:nvPr>
            <p:ph type="title"/>
          </p:nvPr>
        </p:nvSpPr>
        <p:spPr>
          <a:xfrm>
            <a:off x="889309" y="2794324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1"/>
          <p:cNvSpPr txBox="1">
            <a:spLocks noGrp="1"/>
          </p:cNvSpPr>
          <p:nvPr>
            <p:ph type="title" idx="2"/>
          </p:nvPr>
        </p:nvSpPr>
        <p:spPr>
          <a:xfrm>
            <a:off x="6250991" y="2794324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21"/>
          <p:cNvSpPr txBox="1">
            <a:spLocks noGrp="1"/>
          </p:cNvSpPr>
          <p:nvPr>
            <p:ph type="subTitle" idx="1"/>
          </p:nvPr>
        </p:nvSpPr>
        <p:spPr>
          <a:xfrm>
            <a:off x="711409" y="3231154"/>
            <a:ext cx="2359500" cy="7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21"/>
          <p:cNvSpPr txBox="1">
            <a:spLocks noGrp="1"/>
          </p:cNvSpPr>
          <p:nvPr>
            <p:ph type="subTitle" idx="3"/>
          </p:nvPr>
        </p:nvSpPr>
        <p:spPr>
          <a:xfrm>
            <a:off x="6073091" y="3231154"/>
            <a:ext cx="2359500" cy="7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1"/>
          <p:cNvSpPr txBox="1">
            <a:spLocks noGrp="1"/>
          </p:cNvSpPr>
          <p:nvPr>
            <p:ph type="title" idx="4"/>
          </p:nvPr>
        </p:nvSpPr>
        <p:spPr>
          <a:xfrm>
            <a:off x="3570150" y="2794324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21"/>
          <p:cNvSpPr txBox="1">
            <a:spLocks noGrp="1"/>
          </p:cNvSpPr>
          <p:nvPr>
            <p:ph type="subTitle" idx="5"/>
          </p:nvPr>
        </p:nvSpPr>
        <p:spPr>
          <a:xfrm>
            <a:off x="3392250" y="3231154"/>
            <a:ext cx="2359500" cy="7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1"/>
          <p:cNvSpPr txBox="1">
            <a:spLocks noGrp="1"/>
          </p:cNvSpPr>
          <p:nvPr>
            <p:ph type="title" idx="6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77" name="Google Shape;477;p21"/>
          <p:cNvSpPr/>
          <p:nvPr/>
        </p:nvSpPr>
        <p:spPr>
          <a:xfrm rot="10800000">
            <a:off x="7448" y="-10377"/>
            <a:ext cx="2825705" cy="548150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8" name="Google Shape;478;p21"/>
          <p:cNvSpPr/>
          <p:nvPr/>
        </p:nvSpPr>
        <p:spPr>
          <a:xfrm rot="10800000">
            <a:off x="6566945" y="-10407"/>
            <a:ext cx="2565409" cy="497656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9" name="Google Shape;479;p21"/>
          <p:cNvSpPr/>
          <p:nvPr/>
        </p:nvSpPr>
        <p:spPr>
          <a:xfrm flipH="1">
            <a:off x="7757223" y="3830820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0" name="Google Shape;480;p21"/>
          <p:cNvSpPr/>
          <p:nvPr/>
        </p:nvSpPr>
        <p:spPr>
          <a:xfrm rot="-5400000">
            <a:off x="-525130" y="3399925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1" name="Google Shape;481;p21"/>
          <p:cNvSpPr/>
          <p:nvPr/>
        </p:nvSpPr>
        <p:spPr>
          <a:xfrm flipH="1">
            <a:off x="3333694" y="2164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2" name="Google Shape;482;p21"/>
          <p:cNvSpPr/>
          <p:nvPr/>
        </p:nvSpPr>
        <p:spPr>
          <a:xfrm>
            <a:off x="4620906" y="21645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3" name="Google Shape;483;p21"/>
          <p:cNvSpPr/>
          <p:nvPr/>
        </p:nvSpPr>
        <p:spPr>
          <a:xfrm>
            <a:off x="4102705" y="336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4" name="Google Shape;484;p21"/>
          <p:cNvSpPr/>
          <p:nvPr/>
        </p:nvSpPr>
        <p:spPr>
          <a:xfrm rot="2516804" flipH="1">
            <a:off x="5858442" y="3070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5" name="Google Shape;485;p21"/>
          <p:cNvSpPr/>
          <p:nvPr/>
        </p:nvSpPr>
        <p:spPr>
          <a:xfrm>
            <a:off x="5007580" y="510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6" name="Google Shape;486;p21"/>
          <p:cNvSpPr/>
          <p:nvPr/>
        </p:nvSpPr>
        <p:spPr>
          <a:xfrm rot="2417287">
            <a:off x="3329832" y="75326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7" name="Google Shape;487;p21"/>
          <p:cNvSpPr/>
          <p:nvPr/>
        </p:nvSpPr>
        <p:spPr>
          <a:xfrm rot="-2516804">
            <a:off x="213654" y="7489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8" name="Google Shape;488;p21"/>
          <p:cNvSpPr/>
          <p:nvPr/>
        </p:nvSpPr>
        <p:spPr>
          <a:xfrm>
            <a:off x="4623955" y="913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9" name="Google Shape;489;p21"/>
          <p:cNvSpPr/>
          <p:nvPr/>
        </p:nvSpPr>
        <p:spPr>
          <a:xfrm>
            <a:off x="2388205" y="9875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0" name="Google Shape;490;p21"/>
          <p:cNvSpPr/>
          <p:nvPr/>
        </p:nvSpPr>
        <p:spPr>
          <a:xfrm rot="2517313" flipH="1">
            <a:off x="7261302" y="984104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1" name="Google Shape;491;p21"/>
          <p:cNvSpPr/>
          <p:nvPr/>
        </p:nvSpPr>
        <p:spPr>
          <a:xfrm>
            <a:off x="8050205" y="1108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2" name="Google Shape;492;p21"/>
          <p:cNvSpPr/>
          <p:nvPr/>
        </p:nvSpPr>
        <p:spPr>
          <a:xfrm>
            <a:off x="8475957" y="140503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3" name="Google Shape;493;p21"/>
          <p:cNvSpPr/>
          <p:nvPr/>
        </p:nvSpPr>
        <p:spPr>
          <a:xfrm>
            <a:off x="8727080" y="14275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4" name="Google Shape;494;p21"/>
          <p:cNvSpPr/>
          <p:nvPr/>
        </p:nvSpPr>
        <p:spPr>
          <a:xfrm>
            <a:off x="1494055" y="14908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5" name="Google Shape;495;p21"/>
          <p:cNvSpPr/>
          <p:nvPr/>
        </p:nvSpPr>
        <p:spPr>
          <a:xfrm rot="2516804" flipH="1">
            <a:off x="8825479" y="17705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6" name="Google Shape;496;p21"/>
          <p:cNvSpPr/>
          <p:nvPr/>
        </p:nvSpPr>
        <p:spPr>
          <a:xfrm>
            <a:off x="479356" y="20069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7" name="Google Shape;497;p21"/>
          <p:cNvSpPr/>
          <p:nvPr/>
        </p:nvSpPr>
        <p:spPr>
          <a:xfrm>
            <a:off x="8951980" y="2328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8" name="Google Shape;498;p21"/>
          <p:cNvSpPr/>
          <p:nvPr/>
        </p:nvSpPr>
        <p:spPr>
          <a:xfrm rot="-2516804">
            <a:off x="349029" y="26603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9" name="Google Shape;499;p21"/>
          <p:cNvSpPr/>
          <p:nvPr/>
        </p:nvSpPr>
        <p:spPr>
          <a:xfrm>
            <a:off x="8872318" y="2920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0" name="Google Shape;500;p21"/>
          <p:cNvSpPr/>
          <p:nvPr/>
        </p:nvSpPr>
        <p:spPr>
          <a:xfrm>
            <a:off x="641555" y="3081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463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22"/>
          <p:cNvSpPr txBox="1">
            <a:spLocks noGrp="1"/>
          </p:cNvSpPr>
          <p:nvPr>
            <p:ph type="title"/>
          </p:nvPr>
        </p:nvSpPr>
        <p:spPr>
          <a:xfrm>
            <a:off x="1048738" y="3204915"/>
            <a:ext cx="2132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22"/>
          <p:cNvSpPr txBox="1">
            <a:spLocks noGrp="1"/>
          </p:cNvSpPr>
          <p:nvPr>
            <p:ph type="title" idx="2"/>
          </p:nvPr>
        </p:nvSpPr>
        <p:spPr>
          <a:xfrm>
            <a:off x="5964665" y="3204920"/>
            <a:ext cx="2130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22"/>
          <p:cNvSpPr txBox="1">
            <a:spLocks noGrp="1"/>
          </p:cNvSpPr>
          <p:nvPr>
            <p:ph type="subTitle" idx="1"/>
          </p:nvPr>
        </p:nvSpPr>
        <p:spPr>
          <a:xfrm>
            <a:off x="1048738" y="3563551"/>
            <a:ext cx="2132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2"/>
          <p:cNvSpPr txBox="1">
            <a:spLocks noGrp="1"/>
          </p:cNvSpPr>
          <p:nvPr>
            <p:ph type="subTitle" idx="3"/>
          </p:nvPr>
        </p:nvSpPr>
        <p:spPr>
          <a:xfrm>
            <a:off x="5964665" y="3555152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22"/>
          <p:cNvSpPr txBox="1">
            <a:spLocks noGrp="1"/>
          </p:cNvSpPr>
          <p:nvPr>
            <p:ph type="title" idx="4"/>
          </p:nvPr>
        </p:nvSpPr>
        <p:spPr>
          <a:xfrm>
            <a:off x="5964665" y="1713720"/>
            <a:ext cx="2130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22"/>
          <p:cNvSpPr txBox="1">
            <a:spLocks noGrp="1"/>
          </p:cNvSpPr>
          <p:nvPr>
            <p:ph type="subTitle" idx="5"/>
          </p:nvPr>
        </p:nvSpPr>
        <p:spPr>
          <a:xfrm>
            <a:off x="5964665" y="2069153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22"/>
          <p:cNvSpPr txBox="1">
            <a:spLocks noGrp="1"/>
          </p:cNvSpPr>
          <p:nvPr>
            <p:ph type="title" idx="6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10" name="Google Shape;510;p22"/>
          <p:cNvSpPr txBox="1">
            <a:spLocks noGrp="1"/>
          </p:cNvSpPr>
          <p:nvPr>
            <p:ph type="title" idx="7"/>
          </p:nvPr>
        </p:nvSpPr>
        <p:spPr>
          <a:xfrm>
            <a:off x="1048735" y="1713720"/>
            <a:ext cx="2132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22"/>
          <p:cNvSpPr txBox="1">
            <a:spLocks noGrp="1"/>
          </p:cNvSpPr>
          <p:nvPr>
            <p:ph type="subTitle" idx="8"/>
          </p:nvPr>
        </p:nvSpPr>
        <p:spPr>
          <a:xfrm>
            <a:off x="1048735" y="2069153"/>
            <a:ext cx="2132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22"/>
          <p:cNvSpPr/>
          <p:nvPr/>
        </p:nvSpPr>
        <p:spPr>
          <a:xfrm rot="5400000" flipH="1">
            <a:off x="-539901" y="3056292"/>
            <a:ext cx="2647313" cy="1588018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5157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3"/>
          <p:cNvSpPr txBox="1">
            <a:spLocks noGrp="1"/>
          </p:cNvSpPr>
          <p:nvPr>
            <p:ph type="title"/>
          </p:nvPr>
        </p:nvSpPr>
        <p:spPr>
          <a:xfrm>
            <a:off x="992175" y="1750622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3"/>
          <p:cNvSpPr txBox="1">
            <a:spLocks noGrp="1"/>
          </p:cNvSpPr>
          <p:nvPr>
            <p:ph type="title" idx="2"/>
          </p:nvPr>
        </p:nvSpPr>
        <p:spPr>
          <a:xfrm>
            <a:off x="6148125" y="1750622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23"/>
          <p:cNvSpPr txBox="1">
            <a:spLocks noGrp="1"/>
          </p:cNvSpPr>
          <p:nvPr>
            <p:ph type="subTitle" idx="1"/>
          </p:nvPr>
        </p:nvSpPr>
        <p:spPr>
          <a:xfrm>
            <a:off x="992175" y="2099231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3"/>
          <p:cNvSpPr txBox="1">
            <a:spLocks noGrp="1"/>
          </p:cNvSpPr>
          <p:nvPr>
            <p:ph type="subTitle" idx="3"/>
          </p:nvPr>
        </p:nvSpPr>
        <p:spPr>
          <a:xfrm>
            <a:off x="6148125" y="2099231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title" idx="4"/>
          </p:nvPr>
        </p:nvSpPr>
        <p:spPr>
          <a:xfrm>
            <a:off x="3570150" y="1750622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3"/>
          <p:cNvSpPr txBox="1">
            <a:spLocks noGrp="1"/>
          </p:cNvSpPr>
          <p:nvPr>
            <p:ph type="subTitle" idx="5"/>
          </p:nvPr>
        </p:nvSpPr>
        <p:spPr>
          <a:xfrm>
            <a:off x="3570150" y="2099231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23"/>
          <p:cNvSpPr txBox="1">
            <a:spLocks noGrp="1"/>
          </p:cNvSpPr>
          <p:nvPr>
            <p:ph type="title" idx="6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22" name="Google Shape;522;p23"/>
          <p:cNvSpPr txBox="1">
            <a:spLocks noGrp="1"/>
          </p:cNvSpPr>
          <p:nvPr>
            <p:ph type="title" idx="7"/>
          </p:nvPr>
        </p:nvSpPr>
        <p:spPr>
          <a:xfrm>
            <a:off x="992175" y="3482347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23"/>
          <p:cNvSpPr txBox="1">
            <a:spLocks noGrp="1"/>
          </p:cNvSpPr>
          <p:nvPr>
            <p:ph type="title" idx="8"/>
          </p:nvPr>
        </p:nvSpPr>
        <p:spPr>
          <a:xfrm>
            <a:off x="6148125" y="3482347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23"/>
          <p:cNvSpPr txBox="1">
            <a:spLocks noGrp="1"/>
          </p:cNvSpPr>
          <p:nvPr>
            <p:ph type="subTitle" idx="9"/>
          </p:nvPr>
        </p:nvSpPr>
        <p:spPr>
          <a:xfrm>
            <a:off x="992175" y="3830956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3"/>
          <p:cNvSpPr txBox="1">
            <a:spLocks noGrp="1"/>
          </p:cNvSpPr>
          <p:nvPr>
            <p:ph type="subTitle" idx="13"/>
          </p:nvPr>
        </p:nvSpPr>
        <p:spPr>
          <a:xfrm>
            <a:off x="6148125" y="3830956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23"/>
          <p:cNvSpPr txBox="1">
            <a:spLocks noGrp="1"/>
          </p:cNvSpPr>
          <p:nvPr>
            <p:ph type="title" idx="14"/>
          </p:nvPr>
        </p:nvSpPr>
        <p:spPr>
          <a:xfrm>
            <a:off x="3570150" y="3482347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3"/>
          <p:cNvSpPr txBox="1">
            <a:spLocks noGrp="1"/>
          </p:cNvSpPr>
          <p:nvPr>
            <p:ph type="subTitle" idx="15"/>
          </p:nvPr>
        </p:nvSpPr>
        <p:spPr>
          <a:xfrm>
            <a:off x="3570150" y="3830956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3"/>
          <p:cNvSpPr/>
          <p:nvPr/>
        </p:nvSpPr>
        <p:spPr>
          <a:xfrm>
            <a:off x="-59352" y="3843341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9" name="Google Shape;529;p23"/>
          <p:cNvSpPr/>
          <p:nvPr/>
        </p:nvSpPr>
        <p:spPr>
          <a:xfrm rot="10800000">
            <a:off x="3289296" y="-20808"/>
            <a:ext cx="2565409" cy="497656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0" name="Google Shape;530;p23"/>
          <p:cNvSpPr/>
          <p:nvPr/>
        </p:nvSpPr>
        <p:spPr>
          <a:xfrm rot="-5400000">
            <a:off x="7950583" y="3955991"/>
            <a:ext cx="1425098" cy="1022627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30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1" name="Google Shape;531;p23"/>
          <p:cNvSpPr/>
          <p:nvPr/>
        </p:nvSpPr>
        <p:spPr>
          <a:xfrm>
            <a:off x="8021306" y="1088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2" name="Google Shape;532;p23"/>
          <p:cNvSpPr/>
          <p:nvPr/>
        </p:nvSpPr>
        <p:spPr>
          <a:xfrm>
            <a:off x="8447058" y="138468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3" name="Google Shape;533;p23"/>
          <p:cNvSpPr/>
          <p:nvPr/>
        </p:nvSpPr>
        <p:spPr>
          <a:xfrm>
            <a:off x="8698181" y="14072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4" name="Google Shape;534;p23"/>
          <p:cNvSpPr/>
          <p:nvPr/>
        </p:nvSpPr>
        <p:spPr>
          <a:xfrm rot="2516804" flipH="1">
            <a:off x="8796580" y="17502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5" name="Google Shape;535;p23"/>
          <p:cNvSpPr/>
          <p:nvPr/>
        </p:nvSpPr>
        <p:spPr>
          <a:xfrm rot="-2417287" flipH="1">
            <a:off x="1426608" y="49642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6" name="Google Shape;536;p23"/>
          <p:cNvSpPr/>
          <p:nvPr/>
        </p:nvSpPr>
        <p:spPr>
          <a:xfrm flipH="1">
            <a:off x="152150" y="2099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7" name="Google Shape;537;p23"/>
          <p:cNvSpPr/>
          <p:nvPr/>
        </p:nvSpPr>
        <p:spPr>
          <a:xfrm flipH="1">
            <a:off x="2387900" y="2838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3781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004300" y="1619724"/>
            <a:ext cx="51354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2576100" y="2907074"/>
            <a:ext cx="39918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42" name="Google Shape;542;p24"/>
          <p:cNvSpPr/>
          <p:nvPr/>
        </p:nvSpPr>
        <p:spPr>
          <a:xfrm rot="5400000">
            <a:off x="-1853514" y="2125655"/>
            <a:ext cx="4599242" cy="892193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66675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24"/>
          <p:cNvSpPr/>
          <p:nvPr/>
        </p:nvSpPr>
        <p:spPr>
          <a:xfrm rot="-5400000" flipH="1">
            <a:off x="6402300" y="2126621"/>
            <a:ext cx="4589280" cy="890260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57150" dir="111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24"/>
          <p:cNvSpPr/>
          <p:nvPr/>
        </p:nvSpPr>
        <p:spPr>
          <a:xfrm>
            <a:off x="1" y="3868875"/>
            <a:ext cx="1776236" cy="1274598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5" name="Google Shape;545;p24"/>
          <p:cNvSpPr/>
          <p:nvPr/>
        </p:nvSpPr>
        <p:spPr>
          <a:xfrm rot="-5400000">
            <a:off x="7929583" y="3930041"/>
            <a:ext cx="1425098" cy="1022627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30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6" name="Google Shape;546;p24"/>
          <p:cNvSpPr/>
          <p:nvPr/>
        </p:nvSpPr>
        <p:spPr>
          <a:xfrm flipH="1">
            <a:off x="656960" y="132883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7" name="Google Shape;547;p24"/>
          <p:cNvSpPr/>
          <p:nvPr/>
        </p:nvSpPr>
        <p:spPr>
          <a:xfrm flipH="1">
            <a:off x="1383700" y="14224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8" name="Google Shape;548;p24"/>
          <p:cNvSpPr/>
          <p:nvPr/>
        </p:nvSpPr>
        <p:spPr>
          <a:xfrm rot="-2516804">
            <a:off x="1191628" y="17654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9" name="Google Shape;549;p24"/>
          <p:cNvSpPr/>
          <p:nvPr/>
        </p:nvSpPr>
        <p:spPr>
          <a:xfrm flipH="1">
            <a:off x="1222100" y="2322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0" name="Google Shape;550;p24"/>
          <p:cNvSpPr/>
          <p:nvPr/>
        </p:nvSpPr>
        <p:spPr>
          <a:xfrm flipH="1">
            <a:off x="1238463" y="29152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1" name="Google Shape;551;p24"/>
          <p:cNvSpPr/>
          <p:nvPr/>
        </p:nvSpPr>
        <p:spPr>
          <a:xfrm rot="-2517313">
            <a:off x="1894725" y="907904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2" name="Google Shape;552;p24"/>
          <p:cNvSpPr/>
          <p:nvPr/>
        </p:nvSpPr>
        <p:spPr>
          <a:xfrm flipH="1">
            <a:off x="11459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3" name="Google Shape;553;p24"/>
          <p:cNvSpPr/>
          <p:nvPr/>
        </p:nvSpPr>
        <p:spPr>
          <a:xfrm rot="-2516804">
            <a:off x="2378641" y="3551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4" name="Google Shape;554;p24"/>
          <p:cNvSpPr/>
          <p:nvPr/>
        </p:nvSpPr>
        <p:spPr>
          <a:xfrm flipH="1">
            <a:off x="27963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5" name="Google Shape;555;p24"/>
          <p:cNvSpPr/>
          <p:nvPr/>
        </p:nvSpPr>
        <p:spPr>
          <a:xfrm flipH="1">
            <a:off x="67446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6" name="Google Shape;556;p24"/>
          <p:cNvSpPr/>
          <p:nvPr/>
        </p:nvSpPr>
        <p:spPr>
          <a:xfrm flipH="1">
            <a:off x="77020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7" name="Google Shape;557;p24"/>
          <p:cNvSpPr/>
          <p:nvPr/>
        </p:nvSpPr>
        <p:spPr>
          <a:xfrm>
            <a:off x="8166556" y="382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8" name="Google Shape;558;p24"/>
          <p:cNvSpPr/>
          <p:nvPr/>
        </p:nvSpPr>
        <p:spPr>
          <a:xfrm flipH="1">
            <a:off x="6891387" y="382317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9" name="Google Shape;559;p24"/>
          <p:cNvSpPr/>
          <p:nvPr/>
        </p:nvSpPr>
        <p:spPr>
          <a:xfrm flipH="1">
            <a:off x="7472775" y="39432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0" name="Google Shape;560;p24"/>
          <p:cNvSpPr/>
          <p:nvPr/>
        </p:nvSpPr>
        <p:spPr>
          <a:xfrm flipH="1">
            <a:off x="6567900" y="4117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1" name="Google Shape;561;p24"/>
          <p:cNvSpPr/>
          <p:nvPr/>
        </p:nvSpPr>
        <p:spPr>
          <a:xfrm rot="-2417287" flipH="1">
            <a:off x="8162683" y="4359992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4174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5"/>
          <p:cNvSpPr txBox="1">
            <a:spLocks noGrp="1"/>
          </p:cNvSpPr>
          <p:nvPr>
            <p:ph type="subTitle" idx="1"/>
          </p:nvPr>
        </p:nvSpPr>
        <p:spPr>
          <a:xfrm>
            <a:off x="706584" y="2146178"/>
            <a:ext cx="38478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5" name="Google Shape;565;p25"/>
          <p:cNvSpPr txBox="1">
            <a:spLocks noGrp="1"/>
          </p:cNvSpPr>
          <p:nvPr>
            <p:ph type="title"/>
          </p:nvPr>
        </p:nvSpPr>
        <p:spPr>
          <a:xfrm>
            <a:off x="899034" y="1578375"/>
            <a:ext cx="3462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66" name="Google Shape;566;p25"/>
          <p:cNvSpPr/>
          <p:nvPr/>
        </p:nvSpPr>
        <p:spPr>
          <a:xfrm>
            <a:off x="-37524" y="1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</a:endParaRPr>
          </a:p>
        </p:txBody>
      </p:sp>
      <p:sp>
        <p:nvSpPr>
          <p:cNvPr id="567" name="Google Shape;567;p25"/>
          <p:cNvSpPr/>
          <p:nvPr/>
        </p:nvSpPr>
        <p:spPr>
          <a:xfrm>
            <a:off x="6789240" y="4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68" name="Google Shape;568;p25"/>
          <p:cNvGrpSpPr/>
          <p:nvPr/>
        </p:nvGrpSpPr>
        <p:grpSpPr>
          <a:xfrm>
            <a:off x="3057525" y="3145064"/>
            <a:ext cx="7143750" cy="2102200"/>
            <a:chOff x="1698275" y="1828750"/>
            <a:chExt cx="7143750" cy="2102200"/>
          </a:xfrm>
        </p:grpSpPr>
        <p:sp>
          <p:nvSpPr>
            <p:cNvPr id="569" name="Google Shape;569;p25"/>
            <p:cNvSpPr/>
            <p:nvPr/>
          </p:nvSpPr>
          <p:spPr>
            <a:xfrm>
              <a:off x="1698275" y="1881600"/>
              <a:ext cx="7143750" cy="2049350"/>
            </a:xfrm>
            <a:custGeom>
              <a:avLst/>
              <a:gdLst/>
              <a:ahLst/>
              <a:cxnLst/>
              <a:rect l="l" t="t" r="r" b="b"/>
              <a:pathLst>
                <a:path w="285750" h="81974" extrusionOk="0">
                  <a:moveTo>
                    <a:pt x="142861" y="1"/>
                  </a:moveTo>
                  <a:lnTo>
                    <a:pt x="139877" y="29"/>
                  </a:lnTo>
                  <a:lnTo>
                    <a:pt x="136894" y="87"/>
                  </a:lnTo>
                  <a:lnTo>
                    <a:pt x="133939" y="203"/>
                  </a:lnTo>
                  <a:lnTo>
                    <a:pt x="130984" y="377"/>
                  </a:lnTo>
                  <a:lnTo>
                    <a:pt x="128059" y="609"/>
                  </a:lnTo>
                  <a:lnTo>
                    <a:pt x="125133" y="869"/>
                  </a:lnTo>
                  <a:lnTo>
                    <a:pt x="122237" y="1188"/>
                  </a:lnTo>
                  <a:lnTo>
                    <a:pt x="119340" y="1536"/>
                  </a:lnTo>
                  <a:lnTo>
                    <a:pt x="116472" y="1941"/>
                  </a:lnTo>
                  <a:lnTo>
                    <a:pt x="113634" y="2376"/>
                  </a:lnTo>
                  <a:lnTo>
                    <a:pt x="110795" y="2897"/>
                  </a:lnTo>
                  <a:lnTo>
                    <a:pt x="107985" y="3418"/>
                  </a:lnTo>
                  <a:lnTo>
                    <a:pt x="105205" y="3998"/>
                  </a:lnTo>
                  <a:lnTo>
                    <a:pt x="102424" y="4635"/>
                  </a:lnTo>
                  <a:lnTo>
                    <a:pt x="99672" y="5301"/>
                  </a:lnTo>
                  <a:lnTo>
                    <a:pt x="96920" y="6025"/>
                  </a:lnTo>
                  <a:lnTo>
                    <a:pt x="94227" y="6779"/>
                  </a:lnTo>
                  <a:lnTo>
                    <a:pt x="91533" y="7561"/>
                  </a:lnTo>
                  <a:lnTo>
                    <a:pt x="88868" y="8401"/>
                  </a:lnTo>
                  <a:lnTo>
                    <a:pt x="86203" y="9299"/>
                  </a:lnTo>
                  <a:lnTo>
                    <a:pt x="83596" y="10197"/>
                  </a:lnTo>
                  <a:lnTo>
                    <a:pt x="80989" y="11181"/>
                  </a:lnTo>
                  <a:lnTo>
                    <a:pt x="78411" y="12166"/>
                  </a:lnTo>
                  <a:lnTo>
                    <a:pt x="75862" y="13209"/>
                  </a:lnTo>
                  <a:lnTo>
                    <a:pt x="73342" y="14281"/>
                  </a:lnTo>
                  <a:lnTo>
                    <a:pt x="70851" y="15410"/>
                  </a:lnTo>
                  <a:lnTo>
                    <a:pt x="68389" y="16569"/>
                  </a:lnTo>
                  <a:lnTo>
                    <a:pt x="65927" y="17757"/>
                  </a:lnTo>
                  <a:lnTo>
                    <a:pt x="63523" y="18973"/>
                  </a:lnTo>
                  <a:lnTo>
                    <a:pt x="61118" y="20248"/>
                  </a:lnTo>
                  <a:lnTo>
                    <a:pt x="58772" y="21551"/>
                  </a:lnTo>
                  <a:lnTo>
                    <a:pt x="56426" y="22884"/>
                  </a:lnTo>
                  <a:lnTo>
                    <a:pt x="54138" y="24274"/>
                  </a:lnTo>
                  <a:lnTo>
                    <a:pt x="51849" y="25664"/>
                  </a:lnTo>
                  <a:lnTo>
                    <a:pt x="49619" y="27113"/>
                  </a:lnTo>
                  <a:lnTo>
                    <a:pt x="47388" y="28590"/>
                  </a:lnTo>
                  <a:lnTo>
                    <a:pt x="45216" y="30096"/>
                  </a:lnTo>
                  <a:lnTo>
                    <a:pt x="43073" y="31660"/>
                  </a:lnTo>
                  <a:lnTo>
                    <a:pt x="40958" y="33224"/>
                  </a:lnTo>
                  <a:lnTo>
                    <a:pt x="38872" y="34846"/>
                  </a:lnTo>
                  <a:lnTo>
                    <a:pt x="36816" y="36469"/>
                  </a:lnTo>
                  <a:lnTo>
                    <a:pt x="34788" y="38149"/>
                  </a:lnTo>
                  <a:lnTo>
                    <a:pt x="32819" y="39858"/>
                  </a:lnTo>
                  <a:lnTo>
                    <a:pt x="30878" y="41596"/>
                  </a:lnTo>
                  <a:lnTo>
                    <a:pt x="28966" y="43362"/>
                  </a:lnTo>
                  <a:lnTo>
                    <a:pt x="27083" y="45129"/>
                  </a:lnTo>
                  <a:lnTo>
                    <a:pt x="25229" y="46954"/>
                  </a:lnTo>
                  <a:lnTo>
                    <a:pt x="23434" y="48808"/>
                  </a:lnTo>
                  <a:lnTo>
                    <a:pt x="21667" y="50691"/>
                  </a:lnTo>
                  <a:lnTo>
                    <a:pt x="19929" y="52603"/>
                  </a:lnTo>
                  <a:lnTo>
                    <a:pt x="18249" y="54543"/>
                  </a:lnTo>
                  <a:lnTo>
                    <a:pt x="16598" y="56513"/>
                  </a:lnTo>
                  <a:lnTo>
                    <a:pt x="14975" y="58483"/>
                  </a:lnTo>
                  <a:lnTo>
                    <a:pt x="13411" y="60510"/>
                  </a:lnTo>
                  <a:lnTo>
                    <a:pt x="11876" y="62538"/>
                  </a:lnTo>
                  <a:lnTo>
                    <a:pt x="10399" y="64594"/>
                  </a:lnTo>
                  <a:lnTo>
                    <a:pt x="8951" y="66709"/>
                  </a:lnTo>
                  <a:lnTo>
                    <a:pt x="7531" y="68823"/>
                  </a:lnTo>
                  <a:lnTo>
                    <a:pt x="6170" y="70938"/>
                  </a:lnTo>
                  <a:lnTo>
                    <a:pt x="4837" y="73110"/>
                  </a:lnTo>
                  <a:lnTo>
                    <a:pt x="3563" y="75283"/>
                  </a:lnTo>
                  <a:lnTo>
                    <a:pt x="2317" y="77513"/>
                  </a:lnTo>
                  <a:lnTo>
                    <a:pt x="1130" y="79744"/>
                  </a:lnTo>
                  <a:lnTo>
                    <a:pt x="0" y="81974"/>
                  </a:lnTo>
                  <a:lnTo>
                    <a:pt x="285750" y="81974"/>
                  </a:lnTo>
                  <a:lnTo>
                    <a:pt x="284591" y="79744"/>
                  </a:lnTo>
                  <a:lnTo>
                    <a:pt x="283404" y="77513"/>
                  </a:lnTo>
                  <a:lnTo>
                    <a:pt x="282158" y="75283"/>
                  </a:lnTo>
                  <a:lnTo>
                    <a:pt x="280884" y="73110"/>
                  </a:lnTo>
                  <a:lnTo>
                    <a:pt x="279580" y="70938"/>
                  </a:lnTo>
                  <a:lnTo>
                    <a:pt x="278190" y="68823"/>
                  </a:lnTo>
                  <a:lnTo>
                    <a:pt x="276800" y="66709"/>
                  </a:lnTo>
                  <a:lnTo>
                    <a:pt x="275351" y="64594"/>
                  </a:lnTo>
                  <a:lnTo>
                    <a:pt x="273845" y="62538"/>
                  </a:lnTo>
                  <a:lnTo>
                    <a:pt x="272310" y="60510"/>
                  </a:lnTo>
                  <a:lnTo>
                    <a:pt x="270746" y="58483"/>
                  </a:lnTo>
                  <a:lnTo>
                    <a:pt x="269124" y="56513"/>
                  </a:lnTo>
                  <a:lnTo>
                    <a:pt x="267472" y="54543"/>
                  </a:lnTo>
                  <a:lnTo>
                    <a:pt x="265792" y="52603"/>
                  </a:lnTo>
                  <a:lnTo>
                    <a:pt x="264054" y="50691"/>
                  </a:lnTo>
                  <a:lnTo>
                    <a:pt x="262288" y="48808"/>
                  </a:lnTo>
                  <a:lnTo>
                    <a:pt x="260492" y="46954"/>
                  </a:lnTo>
                  <a:lnTo>
                    <a:pt x="258638" y="45129"/>
                  </a:lnTo>
                  <a:lnTo>
                    <a:pt x="256784" y="43362"/>
                  </a:lnTo>
                  <a:lnTo>
                    <a:pt x="254872" y="41596"/>
                  </a:lnTo>
                  <a:lnTo>
                    <a:pt x="252903" y="39858"/>
                  </a:lnTo>
                  <a:lnTo>
                    <a:pt x="250933" y="38149"/>
                  </a:lnTo>
                  <a:lnTo>
                    <a:pt x="248905" y="36469"/>
                  </a:lnTo>
                  <a:lnTo>
                    <a:pt x="246849" y="34846"/>
                  </a:lnTo>
                  <a:lnTo>
                    <a:pt x="244763" y="33224"/>
                  </a:lnTo>
                  <a:lnTo>
                    <a:pt x="242649" y="31660"/>
                  </a:lnTo>
                  <a:lnTo>
                    <a:pt x="240505" y="30096"/>
                  </a:lnTo>
                  <a:lnTo>
                    <a:pt x="238333" y="28590"/>
                  </a:lnTo>
                  <a:lnTo>
                    <a:pt x="236102" y="27113"/>
                  </a:lnTo>
                  <a:lnTo>
                    <a:pt x="233872" y="25664"/>
                  </a:lnTo>
                  <a:lnTo>
                    <a:pt x="231612" y="24274"/>
                  </a:lnTo>
                  <a:lnTo>
                    <a:pt x="229295" y="22884"/>
                  </a:lnTo>
                  <a:lnTo>
                    <a:pt x="226949" y="21551"/>
                  </a:lnTo>
                  <a:lnTo>
                    <a:pt x="224603" y="20248"/>
                  </a:lnTo>
                  <a:lnTo>
                    <a:pt x="222199" y="18973"/>
                  </a:lnTo>
                  <a:lnTo>
                    <a:pt x="219794" y="17757"/>
                  </a:lnTo>
                  <a:lnTo>
                    <a:pt x="217361" y="16569"/>
                  </a:lnTo>
                  <a:lnTo>
                    <a:pt x="214870" y="15410"/>
                  </a:lnTo>
                  <a:lnTo>
                    <a:pt x="212379" y="14281"/>
                  </a:lnTo>
                  <a:lnTo>
                    <a:pt x="209859" y="13209"/>
                  </a:lnTo>
                  <a:lnTo>
                    <a:pt x="207310" y="12166"/>
                  </a:lnTo>
                  <a:lnTo>
                    <a:pt x="204732" y="11181"/>
                  </a:lnTo>
                  <a:lnTo>
                    <a:pt x="202125" y="10197"/>
                  </a:lnTo>
                  <a:lnTo>
                    <a:pt x="199518" y="9299"/>
                  </a:lnTo>
                  <a:lnTo>
                    <a:pt x="196882" y="8401"/>
                  </a:lnTo>
                  <a:lnTo>
                    <a:pt x="194188" y="7561"/>
                  </a:lnTo>
                  <a:lnTo>
                    <a:pt x="191523" y="6779"/>
                  </a:lnTo>
                  <a:lnTo>
                    <a:pt x="188801" y="6025"/>
                  </a:lnTo>
                  <a:lnTo>
                    <a:pt x="186078" y="5301"/>
                  </a:lnTo>
                  <a:lnTo>
                    <a:pt x="183326" y="4635"/>
                  </a:lnTo>
                  <a:lnTo>
                    <a:pt x="180545" y="3998"/>
                  </a:lnTo>
                  <a:lnTo>
                    <a:pt x="177736" y="3418"/>
                  </a:lnTo>
                  <a:lnTo>
                    <a:pt x="174926" y="2897"/>
                  </a:lnTo>
                  <a:lnTo>
                    <a:pt x="172087" y="2376"/>
                  </a:lnTo>
                  <a:lnTo>
                    <a:pt x="169249" y="1941"/>
                  </a:lnTo>
                  <a:lnTo>
                    <a:pt x="166381" y="1536"/>
                  </a:lnTo>
                  <a:lnTo>
                    <a:pt x="163513" y="1188"/>
                  </a:lnTo>
                  <a:lnTo>
                    <a:pt x="160588" y="869"/>
                  </a:lnTo>
                  <a:lnTo>
                    <a:pt x="157691" y="609"/>
                  </a:lnTo>
                  <a:lnTo>
                    <a:pt x="154737" y="377"/>
                  </a:lnTo>
                  <a:lnTo>
                    <a:pt x="151811" y="203"/>
                  </a:lnTo>
                  <a:lnTo>
                    <a:pt x="148828" y="87"/>
                  </a:lnTo>
                  <a:lnTo>
                    <a:pt x="145844" y="29"/>
                  </a:lnTo>
                  <a:lnTo>
                    <a:pt x="142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25"/>
            <p:cNvSpPr/>
            <p:nvPr/>
          </p:nvSpPr>
          <p:spPr>
            <a:xfrm>
              <a:off x="2622275" y="351310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17" y="1"/>
                  </a:moveTo>
                  <a:lnTo>
                    <a:pt x="59" y="30"/>
                  </a:lnTo>
                  <a:lnTo>
                    <a:pt x="30" y="88"/>
                  </a:lnTo>
                  <a:lnTo>
                    <a:pt x="1" y="174"/>
                  </a:lnTo>
                  <a:lnTo>
                    <a:pt x="30" y="232"/>
                  </a:lnTo>
                  <a:lnTo>
                    <a:pt x="59" y="290"/>
                  </a:lnTo>
                  <a:lnTo>
                    <a:pt x="117" y="319"/>
                  </a:lnTo>
                  <a:lnTo>
                    <a:pt x="174" y="348"/>
                  </a:lnTo>
                  <a:lnTo>
                    <a:pt x="261" y="319"/>
                  </a:lnTo>
                  <a:lnTo>
                    <a:pt x="290" y="290"/>
                  </a:lnTo>
                  <a:lnTo>
                    <a:pt x="319" y="232"/>
                  </a:lnTo>
                  <a:lnTo>
                    <a:pt x="348" y="174"/>
                  </a:lnTo>
                  <a:lnTo>
                    <a:pt x="319" y="88"/>
                  </a:lnTo>
                  <a:lnTo>
                    <a:pt x="290" y="3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2549150" y="3352350"/>
              <a:ext cx="101400" cy="185400"/>
            </a:xfrm>
            <a:custGeom>
              <a:avLst/>
              <a:gdLst/>
              <a:ahLst/>
              <a:cxnLst/>
              <a:rect l="l" t="t" r="r" b="b"/>
              <a:pathLst>
                <a:path w="4056" h="7416" extrusionOk="0">
                  <a:moveTo>
                    <a:pt x="811" y="0"/>
                  </a:moveTo>
                  <a:lnTo>
                    <a:pt x="637" y="29"/>
                  </a:lnTo>
                  <a:lnTo>
                    <a:pt x="493" y="87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927"/>
                  </a:lnTo>
                  <a:lnTo>
                    <a:pt x="58" y="1072"/>
                  </a:lnTo>
                  <a:lnTo>
                    <a:pt x="2375" y="6778"/>
                  </a:lnTo>
                  <a:lnTo>
                    <a:pt x="2433" y="6923"/>
                  </a:lnTo>
                  <a:lnTo>
                    <a:pt x="2549" y="7068"/>
                  </a:lnTo>
                  <a:lnTo>
                    <a:pt x="2665" y="7184"/>
                  </a:lnTo>
                  <a:lnTo>
                    <a:pt x="2781" y="7300"/>
                  </a:lnTo>
                  <a:lnTo>
                    <a:pt x="2926" y="7358"/>
                  </a:lnTo>
                  <a:lnTo>
                    <a:pt x="3071" y="7416"/>
                  </a:lnTo>
                  <a:lnTo>
                    <a:pt x="3244" y="7416"/>
                  </a:lnTo>
                  <a:lnTo>
                    <a:pt x="3418" y="7387"/>
                  </a:lnTo>
                  <a:lnTo>
                    <a:pt x="3563" y="7329"/>
                  </a:lnTo>
                  <a:lnTo>
                    <a:pt x="3708" y="7242"/>
                  </a:lnTo>
                  <a:lnTo>
                    <a:pt x="3824" y="7126"/>
                  </a:lnTo>
                  <a:lnTo>
                    <a:pt x="3939" y="6981"/>
                  </a:lnTo>
                  <a:lnTo>
                    <a:pt x="4026" y="6807"/>
                  </a:lnTo>
                  <a:lnTo>
                    <a:pt x="4055" y="6662"/>
                  </a:lnTo>
                  <a:lnTo>
                    <a:pt x="4055" y="6489"/>
                  </a:lnTo>
                  <a:lnTo>
                    <a:pt x="4026" y="6315"/>
                  </a:lnTo>
                  <a:lnTo>
                    <a:pt x="1709" y="638"/>
                  </a:lnTo>
                  <a:lnTo>
                    <a:pt x="1622" y="464"/>
                  </a:lnTo>
                  <a:lnTo>
                    <a:pt x="1535" y="348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2660650" y="3371900"/>
              <a:ext cx="51450" cy="147750"/>
            </a:xfrm>
            <a:custGeom>
              <a:avLst/>
              <a:gdLst/>
              <a:ahLst/>
              <a:cxnLst/>
              <a:rect l="l" t="t" r="r" b="b"/>
              <a:pathLst>
                <a:path w="2058" h="5910" extrusionOk="0">
                  <a:moveTo>
                    <a:pt x="841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74"/>
                  </a:lnTo>
                  <a:lnTo>
                    <a:pt x="262" y="261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96"/>
                  </a:lnTo>
                  <a:lnTo>
                    <a:pt x="1" y="869"/>
                  </a:lnTo>
                  <a:lnTo>
                    <a:pt x="348" y="5069"/>
                  </a:lnTo>
                  <a:lnTo>
                    <a:pt x="377" y="5214"/>
                  </a:lnTo>
                  <a:lnTo>
                    <a:pt x="435" y="5388"/>
                  </a:lnTo>
                  <a:lnTo>
                    <a:pt x="522" y="5533"/>
                  </a:lnTo>
                  <a:lnTo>
                    <a:pt x="609" y="5649"/>
                  </a:lnTo>
                  <a:lnTo>
                    <a:pt x="725" y="5765"/>
                  </a:lnTo>
                  <a:lnTo>
                    <a:pt x="870" y="5851"/>
                  </a:lnTo>
                  <a:lnTo>
                    <a:pt x="1044" y="5909"/>
                  </a:lnTo>
                  <a:lnTo>
                    <a:pt x="1217" y="5909"/>
                  </a:lnTo>
                  <a:lnTo>
                    <a:pt x="1362" y="5880"/>
                  </a:lnTo>
                  <a:lnTo>
                    <a:pt x="1536" y="5851"/>
                  </a:lnTo>
                  <a:lnTo>
                    <a:pt x="1681" y="5765"/>
                  </a:lnTo>
                  <a:lnTo>
                    <a:pt x="1826" y="5649"/>
                  </a:lnTo>
                  <a:lnTo>
                    <a:pt x="1942" y="5533"/>
                  </a:lnTo>
                  <a:lnTo>
                    <a:pt x="2028" y="5388"/>
                  </a:lnTo>
                  <a:lnTo>
                    <a:pt x="2057" y="5243"/>
                  </a:lnTo>
                  <a:lnTo>
                    <a:pt x="2057" y="5069"/>
                  </a:lnTo>
                  <a:lnTo>
                    <a:pt x="1710" y="869"/>
                  </a:lnTo>
                  <a:lnTo>
                    <a:pt x="1681" y="696"/>
                  </a:lnTo>
                  <a:lnTo>
                    <a:pt x="1623" y="551"/>
                  </a:lnTo>
                  <a:lnTo>
                    <a:pt x="1565" y="406"/>
                  </a:lnTo>
                  <a:lnTo>
                    <a:pt x="1449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4" y="29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Google Shape;573;p25"/>
            <p:cNvSpPr/>
            <p:nvPr/>
          </p:nvSpPr>
          <p:spPr>
            <a:xfrm>
              <a:off x="2748275" y="3410275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67" y="1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67"/>
                  </a:lnTo>
                  <a:lnTo>
                    <a:pt x="1" y="841"/>
                  </a:lnTo>
                  <a:lnTo>
                    <a:pt x="1" y="4287"/>
                  </a:lnTo>
                  <a:lnTo>
                    <a:pt x="1" y="4432"/>
                  </a:lnTo>
                  <a:lnTo>
                    <a:pt x="59" y="4606"/>
                  </a:lnTo>
                  <a:lnTo>
                    <a:pt x="146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67" y="5127"/>
                  </a:lnTo>
                  <a:lnTo>
                    <a:pt x="841" y="5127"/>
                  </a:lnTo>
                  <a:lnTo>
                    <a:pt x="1015" y="5099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681" y="4461"/>
                  </a:lnTo>
                  <a:lnTo>
                    <a:pt x="1710" y="4287"/>
                  </a:lnTo>
                  <a:lnTo>
                    <a:pt x="1710" y="841"/>
                  </a:lnTo>
                  <a:lnTo>
                    <a:pt x="1681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25"/>
            <p:cNvSpPr/>
            <p:nvPr/>
          </p:nvSpPr>
          <p:spPr>
            <a:xfrm>
              <a:off x="3091525" y="2723775"/>
              <a:ext cx="89825" cy="147750"/>
            </a:xfrm>
            <a:custGeom>
              <a:avLst/>
              <a:gdLst/>
              <a:ahLst/>
              <a:cxnLst/>
              <a:rect l="l" t="t" r="r" b="b"/>
              <a:pathLst>
                <a:path w="3593" h="5910" extrusionOk="0">
                  <a:moveTo>
                    <a:pt x="899" y="1"/>
                  </a:moveTo>
                  <a:lnTo>
                    <a:pt x="725" y="30"/>
                  </a:lnTo>
                  <a:lnTo>
                    <a:pt x="580" y="59"/>
                  </a:lnTo>
                  <a:lnTo>
                    <a:pt x="406" y="117"/>
                  </a:lnTo>
                  <a:lnTo>
                    <a:pt x="290" y="233"/>
                  </a:lnTo>
                  <a:lnTo>
                    <a:pt x="174" y="377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2"/>
                  </a:lnTo>
                  <a:lnTo>
                    <a:pt x="30" y="957"/>
                  </a:lnTo>
                  <a:lnTo>
                    <a:pt x="59" y="1131"/>
                  </a:lnTo>
                  <a:lnTo>
                    <a:pt x="117" y="1304"/>
                  </a:lnTo>
                  <a:lnTo>
                    <a:pt x="1999" y="5504"/>
                  </a:lnTo>
                  <a:lnTo>
                    <a:pt x="2086" y="5649"/>
                  </a:lnTo>
                  <a:lnTo>
                    <a:pt x="2202" y="5765"/>
                  </a:lnTo>
                  <a:lnTo>
                    <a:pt x="2347" y="5852"/>
                  </a:lnTo>
                  <a:lnTo>
                    <a:pt x="2521" y="5881"/>
                  </a:lnTo>
                  <a:lnTo>
                    <a:pt x="2695" y="5910"/>
                  </a:lnTo>
                  <a:lnTo>
                    <a:pt x="2868" y="5910"/>
                  </a:lnTo>
                  <a:lnTo>
                    <a:pt x="3013" y="5881"/>
                  </a:lnTo>
                  <a:lnTo>
                    <a:pt x="3187" y="5794"/>
                  </a:lnTo>
                  <a:lnTo>
                    <a:pt x="3303" y="5707"/>
                  </a:lnTo>
                  <a:lnTo>
                    <a:pt x="3419" y="5562"/>
                  </a:lnTo>
                  <a:lnTo>
                    <a:pt x="3506" y="5417"/>
                  </a:lnTo>
                  <a:lnTo>
                    <a:pt x="3563" y="5273"/>
                  </a:lnTo>
                  <a:lnTo>
                    <a:pt x="3592" y="5128"/>
                  </a:lnTo>
                  <a:lnTo>
                    <a:pt x="3563" y="4954"/>
                  </a:lnTo>
                  <a:lnTo>
                    <a:pt x="3535" y="4809"/>
                  </a:lnTo>
                  <a:lnTo>
                    <a:pt x="3477" y="4635"/>
                  </a:lnTo>
                  <a:lnTo>
                    <a:pt x="1594" y="435"/>
                  </a:lnTo>
                  <a:lnTo>
                    <a:pt x="1507" y="291"/>
                  </a:lnTo>
                  <a:lnTo>
                    <a:pt x="1391" y="175"/>
                  </a:lnTo>
                  <a:lnTo>
                    <a:pt x="1246" y="88"/>
                  </a:lnTo>
                  <a:lnTo>
                    <a:pt x="1072" y="30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25"/>
            <p:cNvSpPr/>
            <p:nvPr/>
          </p:nvSpPr>
          <p:spPr>
            <a:xfrm>
              <a:off x="3205225" y="2695550"/>
              <a:ext cx="42750" cy="138325"/>
            </a:xfrm>
            <a:custGeom>
              <a:avLst/>
              <a:gdLst/>
              <a:ahLst/>
              <a:cxnLst/>
              <a:rect l="l" t="t" r="r" b="b"/>
              <a:pathLst>
                <a:path w="1710" h="5533" extrusionOk="0">
                  <a:moveTo>
                    <a:pt x="869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45"/>
                  </a:lnTo>
                  <a:lnTo>
                    <a:pt x="261" y="261"/>
                  </a:lnTo>
                  <a:lnTo>
                    <a:pt x="145" y="377"/>
                  </a:lnTo>
                  <a:lnTo>
                    <a:pt x="87" y="522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4664"/>
                  </a:lnTo>
                  <a:lnTo>
                    <a:pt x="29" y="4837"/>
                  </a:lnTo>
                  <a:lnTo>
                    <a:pt x="87" y="5011"/>
                  </a:lnTo>
                  <a:lnTo>
                    <a:pt x="145" y="5156"/>
                  </a:lnTo>
                  <a:lnTo>
                    <a:pt x="261" y="5272"/>
                  </a:lnTo>
                  <a:lnTo>
                    <a:pt x="377" y="5388"/>
                  </a:lnTo>
                  <a:lnTo>
                    <a:pt x="522" y="5475"/>
                  </a:lnTo>
                  <a:lnTo>
                    <a:pt x="696" y="5504"/>
                  </a:lnTo>
                  <a:lnTo>
                    <a:pt x="869" y="5533"/>
                  </a:lnTo>
                  <a:lnTo>
                    <a:pt x="1043" y="5504"/>
                  </a:lnTo>
                  <a:lnTo>
                    <a:pt x="1188" y="5446"/>
                  </a:lnTo>
                  <a:lnTo>
                    <a:pt x="1333" y="5388"/>
                  </a:lnTo>
                  <a:lnTo>
                    <a:pt x="1478" y="5272"/>
                  </a:lnTo>
                  <a:lnTo>
                    <a:pt x="1565" y="5156"/>
                  </a:lnTo>
                  <a:lnTo>
                    <a:pt x="1651" y="5011"/>
                  </a:lnTo>
                  <a:lnTo>
                    <a:pt x="1709" y="4837"/>
                  </a:lnTo>
                  <a:lnTo>
                    <a:pt x="1709" y="4664"/>
                  </a:lnTo>
                  <a:lnTo>
                    <a:pt x="1709" y="869"/>
                  </a:lnTo>
                  <a:lnTo>
                    <a:pt x="1709" y="695"/>
                  </a:lnTo>
                  <a:lnTo>
                    <a:pt x="1651" y="522"/>
                  </a:lnTo>
                  <a:lnTo>
                    <a:pt x="1565" y="377"/>
                  </a:lnTo>
                  <a:lnTo>
                    <a:pt x="147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25"/>
            <p:cNvSpPr/>
            <p:nvPr/>
          </p:nvSpPr>
          <p:spPr>
            <a:xfrm>
              <a:off x="5375500" y="1962700"/>
              <a:ext cx="71000" cy="138350"/>
            </a:xfrm>
            <a:custGeom>
              <a:avLst/>
              <a:gdLst/>
              <a:ahLst/>
              <a:cxnLst/>
              <a:rect l="l" t="t" r="r" b="b"/>
              <a:pathLst>
                <a:path w="2840" h="5534" extrusionOk="0">
                  <a:moveTo>
                    <a:pt x="812" y="1"/>
                  </a:moveTo>
                  <a:lnTo>
                    <a:pt x="638" y="30"/>
                  </a:lnTo>
                  <a:lnTo>
                    <a:pt x="493" y="88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30" y="754"/>
                  </a:lnTo>
                  <a:lnTo>
                    <a:pt x="1" y="899"/>
                  </a:lnTo>
                  <a:lnTo>
                    <a:pt x="30" y="1072"/>
                  </a:lnTo>
                  <a:lnTo>
                    <a:pt x="1159" y="4896"/>
                  </a:lnTo>
                  <a:lnTo>
                    <a:pt x="1217" y="5041"/>
                  </a:lnTo>
                  <a:lnTo>
                    <a:pt x="1333" y="5186"/>
                  </a:lnTo>
                  <a:lnTo>
                    <a:pt x="1449" y="5301"/>
                  </a:lnTo>
                  <a:lnTo>
                    <a:pt x="1565" y="5417"/>
                  </a:lnTo>
                  <a:lnTo>
                    <a:pt x="1739" y="5475"/>
                  </a:lnTo>
                  <a:lnTo>
                    <a:pt x="1883" y="5533"/>
                  </a:lnTo>
                  <a:lnTo>
                    <a:pt x="2057" y="5533"/>
                  </a:lnTo>
                  <a:lnTo>
                    <a:pt x="2231" y="5504"/>
                  </a:lnTo>
                  <a:lnTo>
                    <a:pt x="2376" y="5417"/>
                  </a:lnTo>
                  <a:lnTo>
                    <a:pt x="2521" y="5330"/>
                  </a:lnTo>
                  <a:lnTo>
                    <a:pt x="2636" y="5215"/>
                  </a:lnTo>
                  <a:lnTo>
                    <a:pt x="2723" y="5099"/>
                  </a:lnTo>
                  <a:lnTo>
                    <a:pt x="2810" y="4925"/>
                  </a:lnTo>
                  <a:lnTo>
                    <a:pt x="2839" y="4780"/>
                  </a:lnTo>
                  <a:lnTo>
                    <a:pt x="2839" y="4606"/>
                  </a:lnTo>
                  <a:lnTo>
                    <a:pt x="2810" y="4432"/>
                  </a:lnTo>
                  <a:lnTo>
                    <a:pt x="1681" y="638"/>
                  </a:lnTo>
                  <a:lnTo>
                    <a:pt x="1623" y="464"/>
                  </a:lnTo>
                  <a:lnTo>
                    <a:pt x="1536" y="319"/>
                  </a:lnTo>
                  <a:lnTo>
                    <a:pt x="1420" y="203"/>
                  </a:lnTo>
                  <a:lnTo>
                    <a:pt x="1275" y="117"/>
                  </a:lnTo>
                  <a:lnTo>
                    <a:pt x="1130" y="30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Google Shape;577;p25"/>
            <p:cNvSpPr/>
            <p:nvPr/>
          </p:nvSpPr>
          <p:spPr>
            <a:xfrm>
              <a:off x="5463125" y="1981525"/>
              <a:ext cx="42750" cy="118800"/>
            </a:xfrm>
            <a:custGeom>
              <a:avLst/>
              <a:gdLst/>
              <a:ahLst/>
              <a:cxnLst/>
              <a:rect l="l" t="t" r="r" b="b"/>
              <a:pathLst>
                <a:path w="1710" h="4752" extrusionOk="0">
                  <a:moveTo>
                    <a:pt x="667" y="1"/>
                  </a:moveTo>
                  <a:lnTo>
                    <a:pt x="522" y="59"/>
                  </a:lnTo>
                  <a:lnTo>
                    <a:pt x="377" y="146"/>
                  </a:lnTo>
                  <a:lnTo>
                    <a:pt x="232" y="233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1"/>
                  </a:lnTo>
                  <a:lnTo>
                    <a:pt x="0" y="3882"/>
                  </a:lnTo>
                  <a:lnTo>
                    <a:pt x="0" y="4056"/>
                  </a:lnTo>
                  <a:lnTo>
                    <a:pt x="58" y="4230"/>
                  </a:lnTo>
                  <a:lnTo>
                    <a:pt x="145" y="4375"/>
                  </a:lnTo>
                  <a:lnTo>
                    <a:pt x="232" y="4491"/>
                  </a:lnTo>
                  <a:lnTo>
                    <a:pt x="377" y="4606"/>
                  </a:lnTo>
                  <a:lnTo>
                    <a:pt x="522" y="4693"/>
                  </a:lnTo>
                  <a:lnTo>
                    <a:pt x="667" y="4751"/>
                  </a:lnTo>
                  <a:lnTo>
                    <a:pt x="840" y="4751"/>
                  </a:lnTo>
                  <a:lnTo>
                    <a:pt x="1014" y="4722"/>
                  </a:lnTo>
                  <a:lnTo>
                    <a:pt x="1188" y="4664"/>
                  </a:lnTo>
                  <a:lnTo>
                    <a:pt x="1333" y="4606"/>
                  </a:lnTo>
                  <a:lnTo>
                    <a:pt x="1449" y="4491"/>
                  </a:lnTo>
                  <a:lnTo>
                    <a:pt x="1565" y="4375"/>
                  </a:lnTo>
                  <a:lnTo>
                    <a:pt x="1623" y="4230"/>
                  </a:lnTo>
                  <a:lnTo>
                    <a:pt x="1680" y="4056"/>
                  </a:lnTo>
                  <a:lnTo>
                    <a:pt x="1709" y="3882"/>
                  </a:lnTo>
                  <a:lnTo>
                    <a:pt x="1709" y="841"/>
                  </a:lnTo>
                  <a:lnTo>
                    <a:pt x="1680" y="667"/>
                  </a:lnTo>
                  <a:lnTo>
                    <a:pt x="1623" y="522"/>
                  </a:lnTo>
                  <a:lnTo>
                    <a:pt x="1565" y="377"/>
                  </a:lnTo>
                  <a:lnTo>
                    <a:pt x="1449" y="233"/>
                  </a:lnTo>
                  <a:lnTo>
                    <a:pt x="1333" y="146"/>
                  </a:lnTo>
                  <a:lnTo>
                    <a:pt x="1159" y="59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8" name="Google Shape;578;p25"/>
            <p:cNvSpPr/>
            <p:nvPr/>
          </p:nvSpPr>
          <p:spPr>
            <a:xfrm>
              <a:off x="7065675" y="2637600"/>
              <a:ext cx="69550" cy="157900"/>
            </a:xfrm>
            <a:custGeom>
              <a:avLst/>
              <a:gdLst/>
              <a:ahLst/>
              <a:cxnLst/>
              <a:rect l="l" t="t" r="r" b="b"/>
              <a:pathLst>
                <a:path w="2782" h="6316" extrusionOk="0">
                  <a:moveTo>
                    <a:pt x="782" y="1"/>
                  </a:moveTo>
                  <a:lnTo>
                    <a:pt x="609" y="30"/>
                  </a:lnTo>
                  <a:lnTo>
                    <a:pt x="464" y="117"/>
                  </a:lnTo>
                  <a:lnTo>
                    <a:pt x="319" y="204"/>
                  </a:lnTo>
                  <a:lnTo>
                    <a:pt x="203" y="320"/>
                  </a:lnTo>
                  <a:lnTo>
                    <a:pt x="116" y="464"/>
                  </a:lnTo>
                  <a:lnTo>
                    <a:pt x="29" y="609"/>
                  </a:lnTo>
                  <a:lnTo>
                    <a:pt x="0" y="754"/>
                  </a:lnTo>
                  <a:lnTo>
                    <a:pt x="0" y="928"/>
                  </a:lnTo>
                  <a:lnTo>
                    <a:pt x="29" y="1102"/>
                  </a:lnTo>
                  <a:lnTo>
                    <a:pt x="1130" y="5678"/>
                  </a:lnTo>
                  <a:lnTo>
                    <a:pt x="1188" y="5852"/>
                  </a:lnTo>
                  <a:lnTo>
                    <a:pt x="1275" y="5968"/>
                  </a:lnTo>
                  <a:lnTo>
                    <a:pt x="1391" y="6113"/>
                  </a:lnTo>
                  <a:lnTo>
                    <a:pt x="1536" y="6200"/>
                  </a:lnTo>
                  <a:lnTo>
                    <a:pt x="1680" y="6258"/>
                  </a:lnTo>
                  <a:lnTo>
                    <a:pt x="1825" y="6315"/>
                  </a:lnTo>
                  <a:lnTo>
                    <a:pt x="1999" y="6315"/>
                  </a:lnTo>
                  <a:lnTo>
                    <a:pt x="2173" y="6287"/>
                  </a:lnTo>
                  <a:lnTo>
                    <a:pt x="2318" y="6200"/>
                  </a:lnTo>
                  <a:lnTo>
                    <a:pt x="2462" y="6113"/>
                  </a:lnTo>
                  <a:lnTo>
                    <a:pt x="2578" y="5997"/>
                  </a:lnTo>
                  <a:lnTo>
                    <a:pt x="2694" y="5881"/>
                  </a:lnTo>
                  <a:lnTo>
                    <a:pt x="2752" y="5736"/>
                  </a:lnTo>
                  <a:lnTo>
                    <a:pt x="2781" y="5562"/>
                  </a:lnTo>
                  <a:lnTo>
                    <a:pt x="2781" y="5389"/>
                  </a:lnTo>
                  <a:lnTo>
                    <a:pt x="2781" y="5215"/>
                  </a:lnTo>
                  <a:lnTo>
                    <a:pt x="1680" y="638"/>
                  </a:lnTo>
                  <a:lnTo>
                    <a:pt x="1622" y="493"/>
                  </a:lnTo>
                  <a:lnTo>
                    <a:pt x="1536" y="349"/>
                  </a:lnTo>
                  <a:lnTo>
                    <a:pt x="1420" y="233"/>
                  </a:lnTo>
                  <a:lnTo>
                    <a:pt x="1275" y="117"/>
                  </a:lnTo>
                  <a:lnTo>
                    <a:pt x="1130" y="59"/>
                  </a:lnTo>
                  <a:lnTo>
                    <a:pt x="956" y="3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9" name="Google Shape;579;p25"/>
            <p:cNvSpPr/>
            <p:nvPr/>
          </p:nvSpPr>
          <p:spPr>
            <a:xfrm>
              <a:off x="7148950" y="2638325"/>
              <a:ext cx="42750" cy="138350"/>
            </a:xfrm>
            <a:custGeom>
              <a:avLst/>
              <a:gdLst/>
              <a:ahLst/>
              <a:cxnLst/>
              <a:rect l="l" t="t" r="r" b="b"/>
              <a:pathLst>
                <a:path w="1710" h="5534" extrusionOk="0">
                  <a:moveTo>
                    <a:pt x="840" y="1"/>
                  </a:moveTo>
                  <a:lnTo>
                    <a:pt x="667" y="30"/>
                  </a:lnTo>
                  <a:lnTo>
                    <a:pt x="522" y="88"/>
                  </a:lnTo>
                  <a:lnTo>
                    <a:pt x="377" y="175"/>
                  </a:lnTo>
                  <a:lnTo>
                    <a:pt x="261" y="26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4664"/>
                  </a:lnTo>
                  <a:lnTo>
                    <a:pt x="0" y="4838"/>
                  </a:lnTo>
                  <a:lnTo>
                    <a:pt x="58" y="5012"/>
                  </a:lnTo>
                  <a:lnTo>
                    <a:pt x="145" y="5157"/>
                  </a:lnTo>
                  <a:lnTo>
                    <a:pt x="261" y="5273"/>
                  </a:lnTo>
                  <a:lnTo>
                    <a:pt x="377" y="5389"/>
                  </a:lnTo>
                  <a:lnTo>
                    <a:pt x="522" y="5475"/>
                  </a:lnTo>
                  <a:lnTo>
                    <a:pt x="667" y="5533"/>
                  </a:lnTo>
                  <a:lnTo>
                    <a:pt x="840" y="5533"/>
                  </a:lnTo>
                  <a:lnTo>
                    <a:pt x="1014" y="5504"/>
                  </a:lnTo>
                  <a:lnTo>
                    <a:pt x="1188" y="5446"/>
                  </a:lnTo>
                  <a:lnTo>
                    <a:pt x="1333" y="5389"/>
                  </a:lnTo>
                  <a:lnTo>
                    <a:pt x="1449" y="5273"/>
                  </a:lnTo>
                  <a:lnTo>
                    <a:pt x="1565" y="5157"/>
                  </a:lnTo>
                  <a:lnTo>
                    <a:pt x="1651" y="5012"/>
                  </a:lnTo>
                  <a:lnTo>
                    <a:pt x="1680" y="4838"/>
                  </a:lnTo>
                  <a:lnTo>
                    <a:pt x="1709" y="4664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51" y="551"/>
                  </a:lnTo>
                  <a:lnTo>
                    <a:pt x="1565" y="377"/>
                  </a:lnTo>
                  <a:lnTo>
                    <a:pt x="1449" y="26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25"/>
            <p:cNvSpPr/>
            <p:nvPr/>
          </p:nvSpPr>
          <p:spPr>
            <a:xfrm>
              <a:off x="7234400" y="2696275"/>
              <a:ext cx="52875" cy="108650"/>
            </a:xfrm>
            <a:custGeom>
              <a:avLst/>
              <a:gdLst/>
              <a:ahLst/>
              <a:cxnLst/>
              <a:rect l="l" t="t" r="r" b="b"/>
              <a:pathLst>
                <a:path w="2115" h="4346" extrusionOk="0">
                  <a:moveTo>
                    <a:pt x="1159" y="0"/>
                  </a:moveTo>
                  <a:lnTo>
                    <a:pt x="1014" y="29"/>
                  </a:lnTo>
                  <a:lnTo>
                    <a:pt x="840" y="87"/>
                  </a:lnTo>
                  <a:lnTo>
                    <a:pt x="725" y="203"/>
                  </a:lnTo>
                  <a:lnTo>
                    <a:pt x="609" y="319"/>
                  </a:lnTo>
                  <a:lnTo>
                    <a:pt x="493" y="464"/>
                  </a:lnTo>
                  <a:lnTo>
                    <a:pt x="464" y="608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5"/>
                  </a:lnTo>
                  <a:lnTo>
                    <a:pt x="319" y="4171"/>
                  </a:lnTo>
                  <a:lnTo>
                    <a:pt x="464" y="4258"/>
                  </a:lnTo>
                  <a:lnTo>
                    <a:pt x="609" y="4316"/>
                  </a:lnTo>
                  <a:lnTo>
                    <a:pt x="782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29"/>
                  </a:lnTo>
                  <a:lnTo>
                    <a:pt x="1420" y="4142"/>
                  </a:lnTo>
                  <a:lnTo>
                    <a:pt x="1536" y="4026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115" y="1072"/>
                  </a:lnTo>
                  <a:lnTo>
                    <a:pt x="2115" y="898"/>
                  </a:lnTo>
                  <a:lnTo>
                    <a:pt x="2115" y="724"/>
                  </a:lnTo>
                  <a:lnTo>
                    <a:pt x="2086" y="579"/>
                  </a:lnTo>
                  <a:lnTo>
                    <a:pt x="2028" y="406"/>
                  </a:lnTo>
                  <a:lnTo>
                    <a:pt x="1912" y="290"/>
                  </a:lnTo>
                  <a:lnTo>
                    <a:pt x="1796" y="145"/>
                  </a:lnTo>
                  <a:lnTo>
                    <a:pt x="1651" y="5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8006350" y="3438525"/>
              <a:ext cx="61575" cy="119500"/>
            </a:xfrm>
            <a:custGeom>
              <a:avLst/>
              <a:gdLst/>
              <a:ahLst/>
              <a:cxnLst/>
              <a:rect l="l" t="t" r="r" b="b"/>
              <a:pathLst>
                <a:path w="2463" h="4780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203"/>
                  </a:lnTo>
                  <a:lnTo>
                    <a:pt x="203" y="319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782" y="4142"/>
                  </a:lnTo>
                  <a:lnTo>
                    <a:pt x="840" y="4287"/>
                  </a:lnTo>
                  <a:lnTo>
                    <a:pt x="927" y="4432"/>
                  </a:lnTo>
                  <a:lnTo>
                    <a:pt x="1043" y="4548"/>
                  </a:lnTo>
                  <a:lnTo>
                    <a:pt x="1188" y="4664"/>
                  </a:lnTo>
                  <a:lnTo>
                    <a:pt x="1333" y="4722"/>
                  </a:lnTo>
                  <a:lnTo>
                    <a:pt x="1506" y="4751"/>
                  </a:lnTo>
                  <a:lnTo>
                    <a:pt x="1680" y="4780"/>
                  </a:lnTo>
                  <a:lnTo>
                    <a:pt x="1825" y="4722"/>
                  </a:lnTo>
                  <a:lnTo>
                    <a:pt x="1999" y="4664"/>
                  </a:lnTo>
                  <a:lnTo>
                    <a:pt x="2144" y="4577"/>
                  </a:lnTo>
                  <a:lnTo>
                    <a:pt x="2260" y="4461"/>
                  </a:lnTo>
                  <a:lnTo>
                    <a:pt x="2346" y="4316"/>
                  </a:lnTo>
                  <a:lnTo>
                    <a:pt x="2404" y="4171"/>
                  </a:lnTo>
                  <a:lnTo>
                    <a:pt x="2462" y="4026"/>
                  </a:lnTo>
                  <a:lnTo>
                    <a:pt x="2462" y="3853"/>
                  </a:lnTo>
                  <a:lnTo>
                    <a:pt x="2433" y="3679"/>
                  </a:lnTo>
                  <a:lnTo>
                    <a:pt x="1680" y="637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20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25"/>
            <p:cNvSpPr/>
            <p:nvPr/>
          </p:nvSpPr>
          <p:spPr>
            <a:xfrm>
              <a:off x="8092525" y="3476900"/>
              <a:ext cx="52150" cy="90550"/>
            </a:xfrm>
            <a:custGeom>
              <a:avLst/>
              <a:gdLst/>
              <a:ahLst/>
              <a:cxnLst/>
              <a:rect l="l" t="t" r="r" b="b"/>
              <a:pathLst>
                <a:path w="2086" h="3622" extrusionOk="0">
                  <a:moveTo>
                    <a:pt x="782" y="0"/>
                  </a:moveTo>
                  <a:lnTo>
                    <a:pt x="608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90"/>
                  </a:lnTo>
                  <a:lnTo>
                    <a:pt x="87" y="406"/>
                  </a:lnTo>
                  <a:lnTo>
                    <a:pt x="29" y="580"/>
                  </a:lnTo>
                  <a:lnTo>
                    <a:pt x="0" y="725"/>
                  </a:lnTo>
                  <a:lnTo>
                    <a:pt x="0" y="898"/>
                  </a:lnTo>
                  <a:lnTo>
                    <a:pt x="0" y="1072"/>
                  </a:lnTo>
                  <a:lnTo>
                    <a:pt x="406" y="2984"/>
                  </a:lnTo>
                  <a:lnTo>
                    <a:pt x="464" y="3129"/>
                  </a:lnTo>
                  <a:lnTo>
                    <a:pt x="551" y="3274"/>
                  </a:lnTo>
                  <a:lnTo>
                    <a:pt x="666" y="3389"/>
                  </a:lnTo>
                  <a:lnTo>
                    <a:pt x="782" y="3505"/>
                  </a:lnTo>
                  <a:lnTo>
                    <a:pt x="956" y="3563"/>
                  </a:lnTo>
                  <a:lnTo>
                    <a:pt x="1101" y="3592"/>
                  </a:lnTo>
                  <a:lnTo>
                    <a:pt x="1275" y="3621"/>
                  </a:lnTo>
                  <a:lnTo>
                    <a:pt x="1448" y="3592"/>
                  </a:lnTo>
                  <a:lnTo>
                    <a:pt x="1593" y="3505"/>
                  </a:lnTo>
                  <a:lnTo>
                    <a:pt x="1738" y="3418"/>
                  </a:lnTo>
                  <a:lnTo>
                    <a:pt x="1883" y="3331"/>
                  </a:lnTo>
                  <a:lnTo>
                    <a:pt x="1970" y="3187"/>
                  </a:lnTo>
                  <a:lnTo>
                    <a:pt x="2028" y="3013"/>
                  </a:lnTo>
                  <a:lnTo>
                    <a:pt x="2057" y="2868"/>
                  </a:lnTo>
                  <a:lnTo>
                    <a:pt x="2086" y="2694"/>
                  </a:lnTo>
                  <a:lnTo>
                    <a:pt x="2057" y="2520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06" y="319"/>
                  </a:lnTo>
                  <a:lnTo>
                    <a:pt x="1391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25"/>
            <p:cNvSpPr/>
            <p:nvPr/>
          </p:nvSpPr>
          <p:spPr>
            <a:xfrm>
              <a:off x="5310325" y="2476850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96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5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0"/>
                  </a:lnTo>
                  <a:lnTo>
                    <a:pt x="1" y="4287"/>
                  </a:lnTo>
                  <a:lnTo>
                    <a:pt x="30" y="4432"/>
                  </a:lnTo>
                  <a:lnTo>
                    <a:pt x="59" y="4606"/>
                  </a:lnTo>
                  <a:lnTo>
                    <a:pt x="145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96" y="5127"/>
                  </a:lnTo>
                  <a:lnTo>
                    <a:pt x="870" y="5127"/>
                  </a:lnTo>
                  <a:lnTo>
                    <a:pt x="1043" y="5098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710" y="4461"/>
                  </a:lnTo>
                  <a:lnTo>
                    <a:pt x="1710" y="4287"/>
                  </a:lnTo>
                  <a:lnTo>
                    <a:pt x="1710" y="840"/>
                  </a:lnTo>
                  <a:lnTo>
                    <a:pt x="1710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25"/>
            <p:cNvSpPr/>
            <p:nvPr/>
          </p:nvSpPr>
          <p:spPr>
            <a:xfrm>
              <a:off x="5386375" y="2486275"/>
              <a:ext cx="71700" cy="118775"/>
            </a:xfrm>
            <a:custGeom>
              <a:avLst/>
              <a:gdLst/>
              <a:ahLst/>
              <a:cxnLst/>
              <a:rect l="l" t="t" r="r" b="b"/>
              <a:pathLst>
                <a:path w="2868" h="4751" extrusionOk="0">
                  <a:moveTo>
                    <a:pt x="1883" y="0"/>
                  </a:moveTo>
                  <a:lnTo>
                    <a:pt x="1738" y="58"/>
                  </a:lnTo>
                  <a:lnTo>
                    <a:pt x="1593" y="116"/>
                  </a:lnTo>
                  <a:lnTo>
                    <a:pt x="1448" y="203"/>
                  </a:lnTo>
                  <a:lnTo>
                    <a:pt x="1361" y="319"/>
                  </a:lnTo>
                  <a:lnTo>
                    <a:pt x="1246" y="463"/>
                  </a:lnTo>
                  <a:lnTo>
                    <a:pt x="1188" y="608"/>
                  </a:lnTo>
                  <a:lnTo>
                    <a:pt x="29" y="3679"/>
                  </a:lnTo>
                  <a:lnTo>
                    <a:pt x="0" y="3824"/>
                  </a:lnTo>
                  <a:lnTo>
                    <a:pt x="0" y="3997"/>
                  </a:lnTo>
                  <a:lnTo>
                    <a:pt x="58" y="4171"/>
                  </a:lnTo>
                  <a:lnTo>
                    <a:pt x="116" y="4316"/>
                  </a:lnTo>
                  <a:lnTo>
                    <a:pt x="232" y="4461"/>
                  </a:lnTo>
                  <a:lnTo>
                    <a:pt x="348" y="4577"/>
                  </a:lnTo>
                  <a:lnTo>
                    <a:pt x="492" y="4664"/>
                  </a:lnTo>
                  <a:lnTo>
                    <a:pt x="637" y="4721"/>
                  </a:lnTo>
                  <a:lnTo>
                    <a:pt x="811" y="4750"/>
                  </a:lnTo>
                  <a:lnTo>
                    <a:pt x="985" y="4750"/>
                  </a:lnTo>
                  <a:lnTo>
                    <a:pt x="1130" y="4693"/>
                  </a:lnTo>
                  <a:lnTo>
                    <a:pt x="1275" y="4635"/>
                  </a:lnTo>
                  <a:lnTo>
                    <a:pt x="1419" y="4548"/>
                  </a:lnTo>
                  <a:lnTo>
                    <a:pt x="1535" y="4432"/>
                  </a:lnTo>
                  <a:lnTo>
                    <a:pt x="1622" y="4287"/>
                  </a:lnTo>
                  <a:lnTo>
                    <a:pt x="1680" y="4113"/>
                  </a:lnTo>
                  <a:lnTo>
                    <a:pt x="2839" y="1072"/>
                  </a:lnTo>
                  <a:lnTo>
                    <a:pt x="2868" y="927"/>
                  </a:lnTo>
                  <a:lnTo>
                    <a:pt x="2868" y="753"/>
                  </a:lnTo>
                  <a:lnTo>
                    <a:pt x="2839" y="579"/>
                  </a:lnTo>
                  <a:lnTo>
                    <a:pt x="2752" y="435"/>
                  </a:lnTo>
                  <a:lnTo>
                    <a:pt x="2665" y="290"/>
                  </a:lnTo>
                  <a:lnTo>
                    <a:pt x="2520" y="174"/>
                  </a:lnTo>
                  <a:lnTo>
                    <a:pt x="2404" y="87"/>
                  </a:lnTo>
                  <a:lnTo>
                    <a:pt x="2230" y="2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25"/>
            <p:cNvSpPr/>
            <p:nvPr/>
          </p:nvSpPr>
          <p:spPr>
            <a:xfrm>
              <a:off x="4052475" y="2781725"/>
              <a:ext cx="71000" cy="81125"/>
            </a:xfrm>
            <a:custGeom>
              <a:avLst/>
              <a:gdLst/>
              <a:ahLst/>
              <a:cxnLst/>
              <a:rect l="l" t="t" r="r" b="b"/>
              <a:pathLst>
                <a:path w="2840" h="3245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4" y="348"/>
                  </a:lnTo>
                  <a:lnTo>
                    <a:pt x="88" y="464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6" y="1304"/>
                  </a:lnTo>
                  <a:lnTo>
                    <a:pt x="1246" y="2810"/>
                  </a:lnTo>
                  <a:lnTo>
                    <a:pt x="1362" y="2955"/>
                  </a:lnTo>
                  <a:lnTo>
                    <a:pt x="1478" y="3071"/>
                  </a:lnTo>
                  <a:lnTo>
                    <a:pt x="1623" y="3157"/>
                  </a:lnTo>
                  <a:lnTo>
                    <a:pt x="1768" y="3215"/>
                  </a:lnTo>
                  <a:lnTo>
                    <a:pt x="1941" y="3244"/>
                  </a:lnTo>
                  <a:lnTo>
                    <a:pt x="2115" y="3244"/>
                  </a:lnTo>
                  <a:lnTo>
                    <a:pt x="2289" y="3186"/>
                  </a:lnTo>
                  <a:lnTo>
                    <a:pt x="2434" y="3128"/>
                  </a:lnTo>
                  <a:lnTo>
                    <a:pt x="2579" y="3013"/>
                  </a:lnTo>
                  <a:lnTo>
                    <a:pt x="2665" y="2897"/>
                  </a:lnTo>
                  <a:lnTo>
                    <a:pt x="2781" y="2781"/>
                  </a:lnTo>
                  <a:lnTo>
                    <a:pt x="2839" y="2607"/>
                  </a:lnTo>
                  <a:lnTo>
                    <a:pt x="2839" y="2433"/>
                  </a:lnTo>
                  <a:lnTo>
                    <a:pt x="2839" y="2259"/>
                  </a:lnTo>
                  <a:lnTo>
                    <a:pt x="2810" y="2115"/>
                  </a:lnTo>
                  <a:lnTo>
                    <a:pt x="2752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25"/>
            <p:cNvSpPr/>
            <p:nvPr/>
          </p:nvSpPr>
          <p:spPr>
            <a:xfrm>
              <a:off x="4148075" y="2714375"/>
              <a:ext cx="43475" cy="176700"/>
            </a:xfrm>
            <a:custGeom>
              <a:avLst/>
              <a:gdLst/>
              <a:ahLst/>
              <a:cxnLst/>
              <a:rect l="l" t="t" r="r" b="b"/>
              <a:pathLst>
                <a:path w="1739" h="7068" extrusionOk="0">
                  <a:moveTo>
                    <a:pt x="869" y="0"/>
                  </a:moveTo>
                  <a:lnTo>
                    <a:pt x="695" y="29"/>
                  </a:lnTo>
                  <a:lnTo>
                    <a:pt x="550" y="87"/>
                  </a:lnTo>
                  <a:lnTo>
                    <a:pt x="406" y="174"/>
                  </a:lnTo>
                  <a:lnTo>
                    <a:pt x="261" y="261"/>
                  </a:lnTo>
                  <a:lnTo>
                    <a:pt x="145" y="406"/>
                  </a:lnTo>
                  <a:lnTo>
                    <a:pt x="87" y="551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6199"/>
                  </a:lnTo>
                  <a:lnTo>
                    <a:pt x="29" y="6373"/>
                  </a:lnTo>
                  <a:lnTo>
                    <a:pt x="87" y="6518"/>
                  </a:lnTo>
                  <a:lnTo>
                    <a:pt x="145" y="6691"/>
                  </a:lnTo>
                  <a:lnTo>
                    <a:pt x="261" y="6807"/>
                  </a:lnTo>
                  <a:lnTo>
                    <a:pt x="406" y="6923"/>
                  </a:lnTo>
                  <a:lnTo>
                    <a:pt x="550" y="7010"/>
                  </a:lnTo>
                  <a:lnTo>
                    <a:pt x="695" y="7039"/>
                  </a:lnTo>
                  <a:lnTo>
                    <a:pt x="869" y="7068"/>
                  </a:lnTo>
                  <a:lnTo>
                    <a:pt x="1043" y="7039"/>
                  </a:lnTo>
                  <a:lnTo>
                    <a:pt x="1188" y="6981"/>
                  </a:lnTo>
                  <a:lnTo>
                    <a:pt x="1333" y="6894"/>
                  </a:lnTo>
                  <a:lnTo>
                    <a:pt x="1477" y="6807"/>
                  </a:lnTo>
                  <a:lnTo>
                    <a:pt x="1564" y="6691"/>
                  </a:lnTo>
                  <a:lnTo>
                    <a:pt x="1651" y="6547"/>
                  </a:lnTo>
                  <a:lnTo>
                    <a:pt x="1709" y="6373"/>
                  </a:lnTo>
                  <a:lnTo>
                    <a:pt x="1738" y="6199"/>
                  </a:lnTo>
                  <a:lnTo>
                    <a:pt x="1738" y="869"/>
                  </a:lnTo>
                  <a:lnTo>
                    <a:pt x="1709" y="695"/>
                  </a:lnTo>
                  <a:lnTo>
                    <a:pt x="1651" y="551"/>
                  </a:lnTo>
                  <a:lnTo>
                    <a:pt x="1564" y="406"/>
                  </a:lnTo>
                  <a:lnTo>
                    <a:pt x="1477" y="261"/>
                  </a:lnTo>
                  <a:lnTo>
                    <a:pt x="1333" y="145"/>
                  </a:lnTo>
                  <a:lnTo>
                    <a:pt x="1188" y="87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7" name="Google Shape;587;p25"/>
            <p:cNvSpPr/>
            <p:nvPr/>
          </p:nvSpPr>
          <p:spPr>
            <a:xfrm>
              <a:off x="5854900" y="2820100"/>
              <a:ext cx="52150" cy="108650"/>
            </a:xfrm>
            <a:custGeom>
              <a:avLst/>
              <a:gdLst/>
              <a:ahLst/>
              <a:cxnLst/>
              <a:rect l="l" t="t" r="r" b="b"/>
              <a:pathLst>
                <a:path w="2086" h="4346" extrusionOk="0">
                  <a:moveTo>
                    <a:pt x="1130" y="0"/>
                  </a:moveTo>
                  <a:lnTo>
                    <a:pt x="956" y="29"/>
                  </a:lnTo>
                  <a:lnTo>
                    <a:pt x="811" y="87"/>
                  </a:lnTo>
                  <a:lnTo>
                    <a:pt x="666" y="203"/>
                  </a:lnTo>
                  <a:lnTo>
                    <a:pt x="550" y="319"/>
                  </a:lnTo>
                  <a:lnTo>
                    <a:pt x="464" y="464"/>
                  </a:lnTo>
                  <a:lnTo>
                    <a:pt x="406" y="609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6"/>
                  </a:lnTo>
                  <a:lnTo>
                    <a:pt x="319" y="4171"/>
                  </a:lnTo>
                  <a:lnTo>
                    <a:pt x="464" y="4287"/>
                  </a:lnTo>
                  <a:lnTo>
                    <a:pt x="608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58"/>
                  </a:lnTo>
                  <a:lnTo>
                    <a:pt x="1419" y="4142"/>
                  </a:lnTo>
                  <a:lnTo>
                    <a:pt x="1535" y="4027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80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7" y="174"/>
                  </a:lnTo>
                  <a:lnTo>
                    <a:pt x="1622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Google Shape;588;p25"/>
            <p:cNvSpPr/>
            <p:nvPr/>
          </p:nvSpPr>
          <p:spPr>
            <a:xfrm>
              <a:off x="5928750" y="2867175"/>
              <a:ext cx="52175" cy="89800"/>
            </a:xfrm>
            <a:custGeom>
              <a:avLst/>
              <a:gdLst/>
              <a:ahLst/>
              <a:cxnLst/>
              <a:rect l="l" t="t" r="r" b="b"/>
              <a:pathLst>
                <a:path w="2087" h="3592" extrusionOk="0">
                  <a:moveTo>
                    <a:pt x="1130" y="0"/>
                  </a:moveTo>
                  <a:lnTo>
                    <a:pt x="957" y="29"/>
                  </a:lnTo>
                  <a:lnTo>
                    <a:pt x="812" y="116"/>
                  </a:lnTo>
                  <a:lnTo>
                    <a:pt x="667" y="203"/>
                  </a:lnTo>
                  <a:lnTo>
                    <a:pt x="551" y="319"/>
                  </a:lnTo>
                  <a:lnTo>
                    <a:pt x="464" y="464"/>
                  </a:lnTo>
                  <a:lnTo>
                    <a:pt x="406" y="608"/>
                  </a:lnTo>
                  <a:lnTo>
                    <a:pt x="30" y="2520"/>
                  </a:lnTo>
                  <a:lnTo>
                    <a:pt x="1" y="2694"/>
                  </a:lnTo>
                  <a:lnTo>
                    <a:pt x="1" y="2868"/>
                  </a:lnTo>
                  <a:lnTo>
                    <a:pt x="59" y="3042"/>
                  </a:lnTo>
                  <a:lnTo>
                    <a:pt x="116" y="3186"/>
                  </a:lnTo>
                  <a:lnTo>
                    <a:pt x="203" y="3302"/>
                  </a:lnTo>
                  <a:lnTo>
                    <a:pt x="348" y="3418"/>
                  </a:lnTo>
                  <a:lnTo>
                    <a:pt x="464" y="3534"/>
                  </a:lnTo>
                  <a:lnTo>
                    <a:pt x="638" y="3592"/>
                  </a:lnTo>
                  <a:lnTo>
                    <a:pt x="957" y="3592"/>
                  </a:lnTo>
                  <a:lnTo>
                    <a:pt x="1130" y="3563"/>
                  </a:lnTo>
                  <a:lnTo>
                    <a:pt x="1275" y="3505"/>
                  </a:lnTo>
                  <a:lnTo>
                    <a:pt x="1420" y="3389"/>
                  </a:lnTo>
                  <a:lnTo>
                    <a:pt x="1536" y="3273"/>
                  </a:lnTo>
                  <a:lnTo>
                    <a:pt x="1623" y="3128"/>
                  </a:lnTo>
                  <a:lnTo>
                    <a:pt x="1681" y="2984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79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8" y="174"/>
                  </a:lnTo>
                  <a:lnTo>
                    <a:pt x="1623" y="87"/>
                  </a:lnTo>
                  <a:lnTo>
                    <a:pt x="1478" y="29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25"/>
            <p:cNvSpPr/>
            <p:nvPr/>
          </p:nvSpPr>
          <p:spPr>
            <a:xfrm>
              <a:off x="5834625" y="3638375"/>
              <a:ext cx="42750" cy="119525"/>
            </a:xfrm>
            <a:custGeom>
              <a:avLst/>
              <a:gdLst/>
              <a:ahLst/>
              <a:cxnLst/>
              <a:rect l="l" t="t" r="r" b="b"/>
              <a:pathLst>
                <a:path w="1710" h="4781" extrusionOk="0">
                  <a:moveTo>
                    <a:pt x="840" y="1"/>
                  </a:moveTo>
                  <a:lnTo>
                    <a:pt x="666" y="30"/>
                  </a:lnTo>
                  <a:lnTo>
                    <a:pt x="521" y="88"/>
                  </a:lnTo>
                  <a:lnTo>
                    <a:pt x="377" y="17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3911"/>
                  </a:lnTo>
                  <a:lnTo>
                    <a:pt x="0" y="4085"/>
                  </a:lnTo>
                  <a:lnTo>
                    <a:pt x="58" y="4230"/>
                  </a:lnTo>
                  <a:lnTo>
                    <a:pt x="145" y="4404"/>
                  </a:lnTo>
                  <a:lnTo>
                    <a:pt x="232" y="4519"/>
                  </a:lnTo>
                  <a:lnTo>
                    <a:pt x="377" y="4635"/>
                  </a:lnTo>
                  <a:lnTo>
                    <a:pt x="521" y="4722"/>
                  </a:lnTo>
                  <a:lnTo>
                    <a:pt x="666" y="4751"/>
                  </a:lnTo>
                  <a:lnTo>
                    <a:pt x="840" y="4780"/>
                  </a:lnTo>
                  <a:lnTo>
                    <a:pt x="1014" y="4751"/>
                  </a:lnTo>
                  <a:lnTo>
                    <a:pt x="1188" y="4693"/>
                  </a:lnTo>
                  <a:lnTo>
                    <a:pt x="1332" y="4606"/>
                  </a:lnTo>
                  <a:lnTo>
                    <a:pt x="1448" y="4519"/>
                  </a:lnTo>
                  <a:lnTo>
                    <a:pt x="1564" y="4404"/>
                  </a:lnTo>
                  <a:lnTo>
                    <a:pt x="1622" y="4259"/>
                  </a:lnTo>
                  <a:lnTo>
                    <a:pt x="1680" y="4085"/>
                  </a:lnTo>
                  <a:lnTo>
                    <a:pt x="1709" y="3911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22" y="551"/>
                  </a:lnTo>
                  <a:lnTo>
                    <a:pt x="1564" y="406"/>
                  </a:lnTo>
                  <a:lnTo>
                    <a:pt x="1448" y="261"/>
                  </a:lnTo>
                  <a:lnTo>
                    <a:pt x="1332" y="146"/>
                  </a:lnTo>
                  <a:lnTo>
                    <a:pt x="1159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25"/>
            <p:cNvSpPr/>
            <p:nvPr/>
          </p:nvSpPr>
          <p:spPr>
            <a:xfrm>
              <a:off x="5946850" y="3639100"/>
              <a:ext cx="63750" cy="127475"/>
            </a:xfrm>
            <a:custGeom>
              <a:avLst/>
              <a:gdLst/>
              <a:ahLst/>
              <a:cxnLst/>
              <a:rect l="l" t="t" r="r" b="b"/>
              <a:pathLst>
                <a:path w="2550" h="5099" extrusionOk="0">
                  <a:moveTo>
                    <a:pt x="1594" y="1"/>
                  </a:moveTo>
                  <a:lnTo>
                    <a:pt x="1420" y="30"/>
                  </a:lnTo>
                  <a:lnTo>
                    <a:pt x="1275" y="88"/>
                  </a:lnTo>
                  <a:lnTo>
                    <a:pt x="1130" y="204"/>
                  </a:lnTo>
                  <a:lnTo>
                    <a:pt x="1015" y="319"/>
                  </a:lnTo>
                  <a:lnTo>
                    <a:pt x="928" y="435"/>
                  </a:lnTo>
                  <a:lnTo>
                    <a:pt x="870" y="609"/>
                  </a:lnTo>
                  <a:lnTo>
                    <a:pt x="30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30" y="4519"/>
                  </a:lnTo>
                  <a:lnTo>
                    <a:pt x="117" y="4664"/>
                  </a:lnTo>
                  <a:lnTo>
                    <a:pt x="204" y="4809"/>
                  </a:lnTo>
                  <a:lnTo>
                    <a:pt x="319" y="4925"/>
                  </a:lnTo>
                  <a:lnTo>
                    <a:pt x="464" y="5012"/>
                  </a:lnTo>
                  <a:lnTo>
                    <a:pt x="609" y="5070"/>
                  </a:lnTo>
                  <a:lnTo>
                    <a:pt x="783" y="5099"/>
                  </a:lnTo>
                  <a:lnTo>
                    <a:pt x="957" y="5099"/>
                  </a:lnTo>
                  <a:lnTo>
                    <a:pt x="1130" y="5041"/>
                  </a:lnTo>
                  <a:lnTo>
                    <a:pt x="1275" y="4983"/>
                  </a:lnTo>
                  <a:lnTo>
                    <a:pt x="1420" y="4896"/>
                  </a:lnTo>
                  <a:lnTo>
                    <a:pt x="1536" y="4780"/>
                  </a:lnTo>
                  <a:lnTo>
                    <a:pt x="1623" y="4635"/>
                  </a:lnTo>
                  <a:lnTo>
                    <a:pt x="1681" y="4490"/>
                  </a:lnTo>
                  <a:lnTo>
                    <a:pt x="2521" y="1072"/>
                  </a:lnTo>
                  <a:lnTo>
                    <a:pt x="2550" y="899"/>
                  </a:lnTo>
                  <a:lnTo>
                    <a:pt x="2521" y="725"/>
                  </a:lnTo>
                  <a:lnTo>
                    <a:pt x="2492" y="580"/>
                  </a:lnTo>
                  <a:lnTo>
                    <a:pt x="2434" y="406"/>
                  </a:lnTo>
                  <a:lnTo>
                    <a:pt x="2347" y="290"/>
                  </a:lnTo>
                  <a:lnTo>
                    <a:pt x="2231" y="175"/>
                  </a:lnTo>
                  <a:lnTo>
                    <a:pt x="2086" y="59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25"/>
            <p:cNvSpPr/>
            <p:nvPr/>
          </p:nvSpPr>
          <p:spPr>
            <a:xfrm>
              <a:off x="6026525" y="3628975"/>
              <a:ext cx="77500" cy="166575"/>
            </a:xfrm>
            <a:custGeom>
              <a:avLst/>
              <a:gdLst/>
              <a:ahLst/>
              <a:cxnLst/>
              <a:rect l="l" t="t" r="r" b="b"/>
              <a:pathLst>
                <a:path w="3100" h="6663" extrusionOk="0">
                  <a:moveTo>
                    <a:pt x="2028" y="0"/>
                  </a:moveTo>
                  <a:lnTo>
                    <a:pt x="1883" y="58"/>
                  </a:lnTo>
                  <a:lnTo>
                    <a:pt x="1738" y="145"/>
                  </a:lnTo>
                  <a:lnTo>
                    <a:pt x="1593" y="261"/>
                  </a:lnTo>
                  <a:lnTo>
                    <a:pt x="1506" y="406"/>
                  </a:lnTo>
                  <a:lnTo>
                    <a:pt x="1246" y="1043"/>
                  </a:lnTo>
                  <a:lnTo>
                    <a:pt x="1014" y="1651"/>
                  </a:lnTo>
                  <a:lnTo>
                    <a:pt x="782" y="2289"/>
                  </a:lnTo>
                  <a:lnTo>
                    <a:pt x="579" y="2955"/>
                  </a:lnTo>
                  <a:lnTo>
                    <a:pt x="406" y="3592"/>
                  </a:lnTo>
                  <a:lnTo>
                    <a:pt x="232" y="4258"/>
                  </a:lnTo>
                  <a:lnTo>
                    <a:pt x="116" y="4924"/>
                  </a:lnTo>
                  <a:lnTo>
                    <a:pt x="0" y="5591"/>
                  </a:lnTo>
                  <a:lnTo>
                    <a:pt x="0" y="5764"/>
                  </a:lnTo>
                  <a:lnTo>
                    <a:pt x="0" y="5938"/>
                  </a:lnTo>
                  <a:lnTo>
                    <a:pt x="29" y="6083"/>
                  </a:lnTo>
                  <a:lnTo>
                    <a:pt x="87" y="6257"/>
                  </a:lnTo>
                  <a:lnTo>
                    <a:pt x="174" y="6373"/>
                  </a:lnTo>
                  <a:lnTo>
                    <a:pt x="290" y="6489"/>
                  </a:lnTo>
                  <a:lnTo>
                    <a:pt x="435" y="6575"/>
                  </a:lnTo>
                  <a:lnTo>
                    <a:pt x="608" y="6662"/>
                  </a:lnTo>
                  <a:lnTo>
                    <a:pt x="927" y="6662"/>
                  </a:lnTo>
                  <a:lnTo>
                    <a:pt x="1101" y="6633"/>
                  </a:lnTo>
                  <a:lnTo>
                    <a:pt x="1246" y="6575"/>
                  </a:lnTo>
                  <a:lnTo>
                    <a:pt x="1390" y="6460"/>
                  </a:lnTo>
                  <a:lnTo>
                    <a:pt x="1535" y="6344"/>
                  </a:lnTo>
                  <a:lnTo>
                    <a:pt x="1622" y="6228"/>
                  </a:lnTo>
                  <a:lnTo>
                    <a:pt x="1651" y="6054"/>
                  </a:lnTo>
                  <a:lnTo>
                    <a:pt x="1767" y="5417"/>
                  </a:lnTo>
                  <a:lnTo>
                    <a:pt x="1883" y="4780"/>
                  </a:lnTo>
                  <a:lnTo>
                    <a:pt x="2028" y="4171"/>
                  </a:lnTo>
                  <a:lnTo>
                    <a:pt x="2172" y="3563"/>
                  </a:lnTo>
                  <a:lnTo>
                    <a:pt x="2346" y="2955"/>
                  </a:lnTo>
                  <a:lnTo>
                    <a:pt x="2549" y="2346"/>
                  </a:lnTo>
                  <a:lnTo>
                    <a:pt x="2781" y="1738"/>
                  </a:lnTo>
                  <a:lnTo>
                    <a:pt x="2984" y="1275"/>
                  </a:lnTo>
                  <a:lnTo>
                    <a:pt x="3041" y="1101"/>
                  </a:lnTo>
                  <a:lnTo>
                    <a:pt x="3070" y="956"/>
                  </a:lnTo>
                  <a:lnTo>
                    <a:pt x="3099" y="782"/>
                  </a:lnTo>
                  <a:lnTo>
                    <a:pt x="3070" y="609"/>
                  </a:lnTo>
                  <a:lnTo>
                    <a:pt x="3013" y="464"/>
                  </a:lnTo>
                  <a:lnTo>
                    <a:pt x="2955" y="319"/>
                  </a:lnTo>
                  <a:lnTo>
                    <a:pt x="2839" y="203"/>
                  </a:lnTo>
                  <a:lnTo>
                    <a:pt x="2694" y="87"/>
                  </a:lnTo>
                  <a:lnTo>
                    <a:pt x="2520" y="29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25"/>
            <p:cNvSpPr/>
            <p:nvPr/>
          </p:nvSpPr>
          <p:spPr>
            <a:xfrm>
              <a:off x="4481900" y="3591325"/>
              <a:ext cx="42750" cy="128175"/>
            </a:xfrm>
            <a:custGeom>
              <a:avLst/>
              <a:gdLst/>
              <a:ahLst/>
              <a:cxnLst/>
              <a:rect l="l" t="t" r="r" b="b"/>
              <a:pathLst>
                <a:path w="1710" h="5127" extrusionOk="0">
                  <a:moveTo>
                    <a:pt x="667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1"/>
                  </a:lnTo>
                  <a:lnTo>
                    <a:pt x="0" y="666"/>
                  </a:lnTo>
                  <a:lnTo>
                    <a:pt x="0" y="840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0"/>
                  </a:lnTo>
                  <a:lnTo>
                    <a:pt x="261" y="4866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67" y="5127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88" y="5069"/>
                  </a:lnTo>
                  <a:lnTo>
                    <a:pt x="1333" y="4982"/>
                  </a:lnTo>
                  <a:lnTo>
                    <a:pt x="1449" y="4866"/>
                  </a:lnTo>
                  <a:lnTo>
                    <a:pt x="1565" y="4750"/>
                  </a:lnTo>
                  <a:lnTo>
                    <a:pt x="1652" y="4606"/>
                  </a:lnTo>
                  <a:lnTo>
                    <a:pt x="1680" y="4461"/>
                  </a:lnTo>
                  <a:lnTo>
                    <a:pt x="1709" y="4287"/>
                  </a:lnTo>
                  <a:lnTo>
                    <a:pt x="1709" y="840"/>
                  </a:lnTo>
                  <a:lnTo>
                    <a:pt x="1680" y="666"/>
                  </a:lnTo>
                  <a:lnTo>
                    <a:pt x="1652" y="521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25"/>
            <p:cNvSpPr/>
            <p:nvPr/>
          </p:nvSpPr>
          <p:spPr>
            <a:xfrm>
              <a:off x="4586175" y="3647800"/>
              <a:ext cx="52900" cy="62300"/>
            </a:xfrm>
            <a:custGeom>
              <a:avLst/>
              <a:gdLst/>
              <a:ahLst/>
              <a:cxnLst/>
              <a:rect l="l" t="t" r="r" b="b"/>
              <a:pathLst>
                <a:path w="2116" h="2492" extrusionOk="0">
                  <a:moveTo>
                    <a:pt x="1246" y="0"/>
                  </a:moveTo>
                  <a:lnTo>
                    <a:pt x="1014" y="58"/>
                  </a:lnTo>
                  <a:lnTo>
                    <a:pt x="812" y="145"/>
                  </a:lnTo>
                  <a:lnTo>
                    <a:pt x="638" y="261"/>
                  </a:lnTo>
                  <a:lnTo>
                    <a:pt x="522" y="435"/>
                  </a:lnTo>
                  <a:lnTo>
                    <a:pt x="116" y="1188"/>
                  </a:lnTo>
                  <a:lnTo>
                    <a:pt x="59" y="1362"/>
                  </a:lnTo>
                  <a:lnTo>
                    <a:pt x="30" y="1507"/>
                  </a:lnTo>
                  <a:lnTo>
                    <a:pt x="1" y="1680"/>
                  </a:lnTo>
                  <a:lnTo>
                    <a:pt x="30" y="1854"/>
                  </a:lnTo>
                  <a:lnTo>
                    <a:pt x="87" y="2028"/>
                  </a:lnTo>
                  <a:lnTo>
                    <a:pt x="203" y="2144"/>
                  </a:lnTo>
                  <a:lnTo>
                    <a:pt x="290" y="2289"/>
                  </a:lnTo>
                  <a:lnTo>
                    <a:pt x="435" y="2376"/>
                  </a:lnTo>
                  <a:lnTo>
                    <a:pt x="638" y="2462"/>
                  </a:lnTo>
                  <a:lnTo>
                    <a:pt x="870" y="2491"/>
                  </a:lnTo>
                  <a:lnTo>
                    <a:pt x="1101" y="2462"/>
                  </a:lnTo>
                  <a:lnTo>
                    <a:pt x="1304" y="2376"/>
                  </a:lnTo>
                  <a:lnTo>
                    <a:pt x="1478" y="2231"/>
                  </a:lnTo>
                  <a:lnTo>
                    <a:pt x="1623" y="2057"/>
                  </a:lnTo>
                  <a:lnTo>
                    <a:pt x="1999" y="1304"/>
                  </a:lnTo>
                  <a:lnTo>
                    <a:pt x="2057" y="1159"/>
                  </a:lnTo>
                  <a:lnTo>
                    <a:pt x="2086" y="985"/>
                  </a:lnTo>
                  <a:lnTo>
                    <a:pt x="2115" y="811"/>
                  </a:lnTo>
                  <a:lnTo>
                    <a:pt x="2086" y="638"/>
                  </a:lnTo>
                  <a:lnTo>
                    <a:pt x="2028" y="493"/>
                  </a:lnTo>
                  <a:lnTo>
                    <a:pt x="1912" y="348"/>
                  </a:lnTo>
                  <a:lnTo>
                    <a:pt x="1825" y="232"/>
                  </a:lnTo>
                  <a:lnTo>
                    <a:pt x="1681" y="145"/>
                  </a:lnTo>
                  <a:lnTo>
                    <a:pt x="1478" y="58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7091750" y="3648525"/>
              <a:ext cx="52150" cy="99950"/>
            </a:xfrm>
            <a:custGeom>
              <a:avLst/>
              <a:gdLst/>
              <a:ahLst/>
              <a:cxnLst/>
              <a:rect l="l" t="t" r="r" b="b"/>
              <a:pathLst>
                <a:path w="2086" h="3998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61"/>
                  </a:lnTo>
                  <a:lnTo>
                    <a:pt x="116" y="406"/>
                  </a:lnTo>
                  <a:lnTo>
                    <a:pt x="58" y="580"/>
                  </a:lnTo>
                  <a:lnTo>
                    <a:pt x="0" y="724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406" y="3360"/>
                  </a:lnTo>
                  <a:lnTo>
                    <a:pt x="464" y="3505"/>
                  </a:lnTo>
                  <a:lnTo>
                    <a:pt x="550" y="3650"/>
                  </a:lnTo>
                  <a:lnTo>
                    <a:pt x="666" y="3766"/>
                  </a:lnTo>
                  <a:lnTo>
                    <a:pt x="811" y="3882"/>
                  </a:lnTo>
                  <a:lnTo>
                    <a:pt x="956" y="3940"/>
                  </a:lnTo>
                  <a:lnTo>
                    <a:pt x="1130" y="3969"/>
                  </a:lnTo>
                  <a:lnTo>
                    <a:pt x="1304" y="3998"/>
                  </a:lnTo>
                  <a:lnTo>
                    <a:pt x="1448" y="3969"/>
                  </a:lnTo>
                  <a:lnTo>
                    <a:pt x="1622" y="3882"/>
                  </a:lnTo>
                  <a:lnTo>
                    <a:pt x="1767" y="3795"/>
                  </a:lnTo>
                  <a:lnTo>
                    <a:pt x="1883" y="3708"/>
                  </a:lnTo>
                  <a:lnTo>
                    <a:pt x="1970" y="3563"/>
                  </a:lnTo>
                  <a:lnTo>
                    <a:pt x="2028" y="3389"/>
                  </a:lnTo>
                  <a:lnTo>
                    <a:pt x="2086" y="3244"/>
                  </a:lnTo>
                  <a:lnTo>
                    <a:pt x="2086" y="3071"/>
                  </a:lnTo>
                  <a:lnTo>
                    <a:pt x="2057" y="2897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7206150" y="3639100"/>
              <a:ext cx="52175" cy="71000"/>
            </a:xfrm>
            <a:custGeom>
              <a:avLst/>
              <a:gdLst/>
              <a:ahLst/>
              <a:cxnLst/>
              <a:rect l="l" t="t" r="r" b="b"/>
              <a:pathLst>
                <a:path w="2087" h="2840" extrusionOk="0">
                  <a:moveTo>
                    <a:pt x="1130" y="1"/>
                  </a:moveTo>
                  <a:lnTo>
                    <a:pt x="957" y="30"/>
                  </a:lnTo>
                  <a:lnTo>
                    <a:pt x="783" y="88"/>
                  </a:lnTo>
                  <a:lnTo>
                    <a:pt x="609" y="232"/>
                  </a:lnTo>
                  <a:lnTo>
                    <a:pt x="493" y="406"/>
                  </a:lnTo>
                  <a:lnTo>
                    <a:pt x="406" y="609"/>
                  </a:lnTo>
                  <a:lnTo>
                    <a:pt x="30" y="1768"/>
                  </a:lnTo>
                  <a:lnTo>
                    <a:pt x="1" y="1913"/>
                  </a:lnTo>
                  <a:lnTo>
                    <a:pt x="1" y="2086"/>
                  </a:lnTo>
                  <a:lnTo>
                    <a:pt x="30" y="2260"/>
                  </a:lnTo>
                  <a:lnTo>
                    <a:pt x="117" y="2405"/>
                  </a:lnTo>
                  <a:lnTo>
                    <a:pt x="203" y="2550"/>
                  </a:lnTo>
                  <a:lnTo>
                    <a:pt x="319" y="2666"/>
                  </a:lnTo>
                  <a:lnTo>
                    <a:pt x="464" y="2753"/>
                  </a:lnTo>
                  <a:lnTo>
                    <a:pt x="609" y="2810"/>
                  </a:lnTo>
                  <a:lnTo>
                    <a:pt x="783" y="2839"/>
                  </a:lnTo>
                  <a:lnTo>
                    <a:pt x="957" y="2839"/>
                  </a:lnTo>
                  <a:lnTo>
                    <a:pt x="1130" y="2781"/>
                  </a:lnTo>
                  <a:lnTo>
                    <a:pt x="1275" y="2724"/>
                  </a:lnTo>
                  <a:lnTo>
                    <a:pt x="1449" y="2579"/>
                  </a:lnTo>
                  <a:lnTo>
                    <a:pt x="1594" y="2405"/>
                  </a:lnTo>
                  <a:lnTo>
                    <a:pt x="1681" y="2202"/>
                  </a:lnTo>
                  <a:lnTo>
                    <a:pt x="2057" y="1072"/>
                  </a:lnTo>
                  <a:lnTo>
                    <a:pt x="2086" y="899"/>
                  </a:lnTo>
                  <a:lnTo>
                    <a:pt x="2057" y="725"/>
                  </a:lnTo>
                  <a:lnTo>
                    <a:pt x="2028" y="551"/>
                  </a:lnTo>
                  <a:lnTo>
                    <a:pt x="1970" y="406"/>
                  </a:lnTo>
                  <a:lnTo>
                    <a:pt x="1884" y="261"/>
                  </a:lnTo>
                  <a:lnTo>
                    <a:pt x="1739" y="175"/>
                  </a:lnTo>
                  <a:lnTo>
                    <a:pt x="1623" y="59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7710900" y="2905550"/>
              <a:ext cx="42750" cy="89825"/>
            </a:xfrm>
            <a:custGeom>
              <a:avLst/>
              <a:gdLst/>
              <a:ahLst/>
              <a:cxnLst/>
              <a:rect l="l" t="t" r="r" b="b"/>
              <a:pathLst>
                <a:path w="1710" h="3593" extrusionOk="0">
                  <a:moveTo>
                    <a:pt x="695" y="0"/>
                  </a:moveTo>
                  <a:lnTo>
                    <a:pt x="521" y="58"/>
                  </a:lnTo>
                  <a:lnTo>
                    <a:pt x="377" y="116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0"/>
                  </a:lnTo>
                  <a:lnTo>
                    <a:pt x="0" y="2752"/>
                  </a:lnTo>
                  <a:lnTo>
                    <a:pt x="0" y="2926"/>
                  </a:lnTo>
                  <a:lnTo>
                    <a:pt x="58" y="3071"/>
                  </a:lnTo>
                  <a:lnTo>
                    <a:pt x="145" y="3216"/>
                  </a:lnTo>
                  <a:lnTo>
                    <a:pt x="232" y="3360"/>
                  </a:lnTo>
                  <a:lnTo>
                    <a:pt x="377" y="3447"/>
                  </a:lnTo>
                  <a:lnTo>
                    <a:pt x="521" y="3534"/>
                  </a:lnTo>
                  <a:lnTo>
                    <a:pt x="695" y="3592"/>
                  </a:lnTo>
                  <a:lnTo>
                    <a:pt x="1014" y="3592"/>
                  </a:lnTo>
                  <a:lnTo>
                    <a:pt x="1188" y="3534"/>
                  </a:lnTo>
                  <a:lnTo>
                    <a:pt x="1332" y="3476"/>
                  </a:lnTo>
                  <a:lnTo>
                    <a:pt x="1448" y="3360"/>
                  </a:lnTo>
                  <a:lnTo>
                    <a:pt x="1564" y="3216"/>
                  </a:lnTo>
                  <a:lnTo>
                    <a:pt x="1651" y="3071"/>
                  </a:lnTo>
                  <a:lnTo>
                    <a:pt x="1680" y="2926"/>
                  </a:lnTo>
                  <a:lnTo>
                    <a:pt x="1709" y="2752"/>
                  </a:lnTo>
                  <a:lnTo>
                    <a:pt x="1709" y="840"/>
                  </a:lnTo>
                  <a:lnTo>
                    <a:pt x="1680" y="667"/>
                  </a:lnTo>
                  <a:lnTo>
                    <a:pt x="1651" y="522"/>
                  </a:lnTo>
                  <a:lnTo>
                    <a:pt x="1564" y="377"/>
                  </a:lnTo>
                  <a:lnTo>
                    <a:pt x="1448" y="232"/>
                  </a:lnTo>
                  <a:lnTo>
                    <a:pt x="1332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25"/>
            <p:cNvSpPr/>
            <p:nvPr/>
          </p:nvSpPr>
          <p:spPr>
            <a:xfrm>
              <a:off x="7777500" y="2905550"/>
              <a:ext cx="61600" cy="109375"/>
            </a:xfrm>
            <a:custGeom>
              <a:avLst/>
              <a:gdLst/>
              <a:ahLst/>
              <a:cxnLst/>
              <a:rect l="l" t="t" r="r" b="b"/>
              <a:pathLst>
                <a:path w="2464" h="4375" extrusionOk="0">
                  <a:moveTo>
                    <a:pt x="1507" y="0"/>
                  </a:moveTo>
                  <a:lnTo>
                    <a:pt x="1333" y="29"/>
                  </a:lnTo>
                  <a:lnTo>
                    <a:pt x="1189" y="116"/>
                  </a:lnTo>
                  <a:lnTo>
                    <a:pt x="1073" y="203"/>
                  </a:lnTo>
                  <a:lnTo>
                    <a:pt x="957" y="319"/>
                  </a:lnTo>
                  <a:lnTo>
                    <a:pt x="841" y="464"/>
                  </a:lnTo>
                  <a:lnTo>
                    <a:pt x="783" y="609"/>
                  </a:lnTo>
                  <a:lnTo>
                    <a:pt x="30" y="3273"/>
                  </a:lnTo>
                  <a:lnTo>
                    <a:pt x="1" y="3447"/>
                  </a:lnTo>
                  <a:lnTo>
                    <a:pt x="1" y="3621"/>
                  </a:lnTo>
                  <a:lnTo>
                    <a:pt x="59" y="3766"/>
                  </a:lnTo>
                  <a:lnTo>
                    <a:pt x="117" y="3940"/>
                  </a:lnTo>
                  <a:lnTo>
                    <a:pt x="204" y="4084"/>
                  </a:lnTo>
                  <a:lnTo>
                    <a:pt x="320" y="4200"/>
                  </a:lnTo>
                  <a:lnTo>
                    <a:pt x="464" y="4287"/>
                  </a:lnTo>
                  <a:lnTo>
                    <a:pt x="638" y="4345"/>
                  </a:lnTo>
                  <a:lnTo>
                    <a:pt x="783" y="4374"/>
                  </a:lnTo>
                  <a:lnTo>
                    <a:pt x="957" y="4345"/>
                  </a:lnTo>
                  <a:lnTo>
                    <a:pt x="1131" y="4316"/>
                  </a:lnTo>
                  <a:lnTo>
                    <a:pt x="1275" y="4258"/>
                  </a:lnTo>
                  <a:lnTo>
                    <a:pt x="1420" y="4171"/>
                  </a:lnTo>
                  <a:lnTo>
                    <a:pt x="1536" y="4056"/>
                  </a:lnTo>
                  <a:lnTo>
                    <a:pt x="1623" y="3911"/>
                  </a:lnTo>
                  <a:lnTo>
                    <a:pt x="1681" y="3737"/>
                  </a:lnTo>
                  <a:lnTo>
                    <a:pt x="2434" y="1072"/>
                  </a:lnTo>
                  <a:lnTo>
                    <a:pt x="2463" y="898"/>
                  </a:lnTo>
                  <a:lnTo>
                    <a:pt x="2463" y="753"/>
                  </a:lnTo>
                  <a:lnTo>
                    <a:pt x="2434" y="580"/>
                  </a:lnTo>
                  <a:lnTo>
                    <a:pt x="2347" y="435"/>
                  </a:lnTo>
                  <a:lnTo>
                    <a:pt x="2260" y="290"/>
                  </a:lnTo>
                  <a:lnTo>
                    <a:pt x="2144" y="174"/>
                  </a:lnTo>
                  <a:lnTo>
                    <a:pt x="2000" y="87"/>
                  </a:lnTo>
                  <a:lnTo>
                    <a:pt x="1855" y="2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7009175" y="2153150"/>
              <a:ext cx="86925" cy="176725"/>
            </a:xfrm>
            <a:custGeom>
              <a:avLst/>
              <a:gdLst/>
              <a:ahLst/>
              <a:cxnLst/>
              <a:rect l="l" t="t" r="r" b="b"/>
              <a:pathLst>
                <a:path w="3477" h="7069" extrusionOk="0">
                  <a:moveTo>
                    <a:pt x="2550" y="1"/>
                  </a:moveTo>
                  <a:lnTo>
                    <a:pt x="2376" y="30"/>
                  </a:lnTo>
                  <a:lnTo>
                    <a:pt x="2231" y="88"/>
                  </a:lnTo>
                  <a:lnTo>
                    <a:pt x="2087" y="203"/>
                  </a:lnTo>
                  <a:lnTo>
                    <a:pt x="1971" y="319"/>
                  </a:lnTo>
                  <a:lnTo>
                    <a:pt x="1855" y="435"/>
                  </a:lnTo>
                  <a:lnTo>
                    <a:pt x="1826" y="609"/>
                  </a:lnTo>
                  <a:lnTo>
                    <a:pt x="1681" y="1304"/>
                  </a:lnTo>
                  <a:lnTo>
                    <a:pt x="1507" y="1970"/>
                  </a:lnTo>
                  <a:lnTo>
                    <a:pt x="1333" y="2637"/>
                  </a:lnTo>
                  <a:lnTo>
                    <a:pt x="1131" y="3274"/>
                  </a:lnTo>
                  <a:lnTo>
                    <a:pt x="899" y="3940"/>
                  </a:lnTo>
                  <a:lnTo>
                    <a:pt x="638" y="4577"/>
                  </a:lnTo>
                  <a:lnTo>
                    <a:pt x="378" y="5186"/>
                  </a:lnTo>
                  <a:lnTo>
                    <a:pt x="88" y="5794"/>
                  </a:lnTo>
                  <a:lnTo>
                    <a:pt x="30" y="5968"/>
                  </a:lnTo>
                  <a:lnTo>
                    <a:pt x="1" y="6113"/>
                  </a:lnTo>
                  <a:lnTo>
                    <a:pt x="1" y="6286"/>
                  </a:lnTo>
                  <a:lnTo>
                    <a:pt x="30" y="6460"/>
                  </a:lnTo>
                  <a:lnTo>
                    <a:pt x="59" y="6605"/>
                  </a:lnTo>
                  <a:lnTo>
                    <a:pt x="146" y="6750"/>
                  </a:lnTo>
                  <a:lnTo>
                    <a:pt x="262" y="6866"/>
                  </a:lnTo>
                  <a:lnTo>
                    <a:pt x="406" y="6982"/>
                  </a:lnTo>
                  <a:lnTo>
                    <a:pt x="551" y="7039"/>
                  </a:lnTo>
                  <a:lnTo>
                    <a:pt x="725" y="7068"/>
                  </a:lnTo>
                  <a:lnTo>
                    <a:pt x="1073" y="7068"/>
                  </a:lnTo>
                  <a:lnTo>
                    <a:pt x="1218" y="7010"/>
                  </a:lnTo>
                  <a:lnTo>
                    <a:pt x="1362" y="6924"/>
                  </a:lnTo>
                  <a:lnTo>
                    <a:pt x="1478" y="6808"/>
                  </a:lnTo>
                  <a:lnTo>
                    <a:pt x="1594" y="6663"/>
                  </a:lnTo>
                  <a:lnTo>
                    <a:pt x="1884" y="5997"/>
                  </a:lnTo>
                  <a:lnTo>
                    <a:pt x="2202" y="5301"/>
                  </a:lnTo>
                  <a:lnTo>
                    <a:pt x="2463" y="4635"/>
                  </a:lnTo>
                  <a:lnTo>
                    <a:pt x="2724" y="3940"/>
                  </a:lnTo>
                  <a:lnTo>
                    <a:pt x="2927" y="3216"/>
                  </a:lnTo>
                  <a:lnTo>
                    <a:pt x="3129" y="2521"/>
                  </a:lnTo>
                  <a:lnTo>
                    <a:pt x="3303" y="1797"/>
                  </a:lnTo>
                  <a:lnTo>
                    <a:pt x="3477" y="1072"/>
                  </a:lnTo>
                  <a:lnTo>
                    <a:pt x="3477" y="899"/>
                  </a:lnTo>
                  <a:lnTo>
                    <a:pt x="3477" y="725"/>
                  </a:lnTo>
                  <a:lnTo>
                    <a:pt x="3448" y="580"/>
                  </a:lnTo>
                  <a:lnTo>
                    <a:pt x="3390" y="406"/>
                  </a:lnTo>
                  <a:lnTo>
                    <a:pt x="3303" y="290"/>
                  </a:lnTo>
                  <a:lnTo>
                    <a:pt x="3187" y="175"/>
                  </a:lnTo>
                  <a:lnTo>
                    <a:pt x="3042" y="88"/>
                  </a:lnTo>
                  <a:lnTo>
                    <a:pt x="2869" y="30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7082325" y="2219050"/>
              <a:ext cx="62300" cy="128925"/>
            </a:xfrm>
            <a:custGeom>
              <a:avLst/>
              <a:gdLst/>
              <a:ahLst/>
              <a:cxnLst/>
              <a:rect l="l" t="t" r="r" b="b"/>
              <a:pathLst>
                <a:path w="2492" h="5157" extrusionOk="0">
                  <a:moveTo>
                    <a:pt x="1623" y="1"/>
                  </a:moveTo>
                  <a:lnTo>
                    <a:pt x="1449" y="30"/>
                  </a:lnTo>
                  <a:lnTo>
                    <a:pt x="1275" y="88"/>
                  </a:lnTo>
                  <a:lnTo>
                    <a:pt x="1130" y="174"/>
                  </a:lnTo>
                  <a:lnTo>
                    <a:pt x="1014" y="261"/>
                  </a:lnTo>
                  <a:lnTo>
                    <a:pt x="898" y="406"/>
                  </a:lnTo>
                  <a:lnTo>
                    <a:pt x="812" y="551"/>
                  </a:lnTo>
                  <a:lnTo>
                    <a:pt x="754" y="696"/>
                  </a:lnTo>
                  <a:lnTo>
                    <a:pt x="754" y="870"/>
                  </a:lnTo>
                  <a:lnTo>
                    <a:pt x="783" y="1304"/>
                  </a:lnTo>
                  <a:lnTo>
                    <a:pt x="754" y="1768"/>
                  </a:lnTo>
                  <a:lnTo>
                    <a:pt x="754" y="1941"/>
                  </a:lnTo>
                  <a:lnTo>
                    <a:pt x="725" y="2057"/>
                  </a:lnTo>
                  <a:lnTo>
                    <a:pt x="754" y="1999"/>
                  </a:lnTo>
                  <a:lnTo>
                    <a:pt x="725" y="2086"/>
                  </a:lnTo>
                  <a:lnTo>
                    <a:pt x="725" y="2173"/>
                  </a:lnTo>
                  <a:lnTo>
                    <a:pt x="667" y="2405"/>
                  </a:lnTo>
                  <a:lnTo>
                    <a:pt x="551" y="2810"/>
                  </a:lnTo>
                  <a:lnTo>
                    <a:pt x="435" y="3216"/>
                  </a:lnTo>
                  <a:lnTo>
                    <a:pt x="377" y="3332"/>
                  </a:lnTo>
                  <a:lnTo>
                    <a:pt x="319" y="3448"/>
                  </a:lnTo>
                  <a:lnTo>
                    <a:pt x="87" y="3853"/>
                  </a:lnTo>
                  <a:lnTo>
                    <a:pt x="29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29" y="4519"/>
                  </a:lnTo>
                  <a:lnTo>
                    <a:pt x="58" y="4664"/>
                  </a:lnTo>
                  <a:lnTo>
                    <a:pt x="145" y="4809"/>
                  </a:lnTo>
                  <a:lnTo>
                    <a:pt x="261" y="4954"/>
                  </a:lnTo>
                  <a:lnTo>
                    <a:pt x="406" y="5041"/>
                  </a:lnTo>
                  <a:lnTo>
                    <a:pt x="580" y="5099"/>
                  </a:lnTo>
                  <a:lnTo>
                    <a:pt x="725" y="5128"/>
                  </a:lnTo>
                  <a:lnTo>
                    <a:pt x="898" y="5157"/>
                  </a:lnTo>
                  <a:lnTo>
                    <a:pt x="1072" y="5128"/>
                  </a:lnTo>
                  <a:lnTo>
                    <a:pt x="1217" y="5070"/>
                  </a:lnTo>
                  <a:lnTo>
                    <a:pt x="1362" y="4983"/>
                  </a:lnTo>
                  <a:lnTo>
                    <a:pt x="1478" y="4867"/>
                  </a:lnTo>
                  <a:lnTo>
                    <a:pt x="1594" y="4722"/>
                  </a:lnTo>
                  <a:lnTo>
                    <a:pt x="1825" y="4288"/>
                  </a:lnTo>
                  <a:lnTo>
                    <a:pt x="2028" y="3824"/>
                  </a:lnTo>
                  <a:lnTo>
                    <a:pt x="2202" y="3361"/>
                  </a:lnTo>
                  <a:lnTo>
                    <a:pt x="2318" y="2868"/>
                  </a:lnTo>
                  <a:lnTo>
                    <a:pt x="2405" y="2376"/>
                  </a:lnTo>
                  <a:lnTo>
                    <a:pt x="2463" y="1883"/>
                  </a:lnTo>
                  <a:lnTo>
                    <a:pt x="2492" y="1362"/>
                  </a:lnTo>
                  <a:lnTo>
                    <a:pt x="2463" y="870"/>
                  </a:lnTo>
                  <a:lnTo>
                    <a:pt x="2434" y="696"/>
                  </a:lnTo>
                  <a:lnTo>
                    <a:pt x="2405" y="551"/>
                  </a:lnTo>
                  <a:lnTo>
                    <a:pt x="2318" y="406"/>
                  </a:lnTo>
                  <a:lnTo>
                    <a:pt x="2202" y="261"/>
                  </a:lnTo>
                  <a:lnTo>
                    <a:pt x="2086" y="174"/>
                  </a:lnTo>
                  <a:lnTo>
                    <a:pt x="1941" y="88"/>
                  </a:lnTo>
                  <a:lnTo>
                    <a:pt x="1767" y="30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0" name="Google Shape;600;p25"/>
            <p:cNvSpPr/>
            <p:nvPr/>
          </p:nvSpPr>
          <p:spPr>
            <a:xfrm>
              <a:off x="7148950" y="2229200"/>
              <a:ext cx="99950" cy="128200"/>
            </a:xfrm>
            <a:custGeom>
              <a:avLst/>
              <a:gdLst/>
              <a:ahLst/>
              <a:cxnLst/>
              <a:rect l="l" t="t" r="r" b="b"/>
              <a:pathLst>
                <a:path w="3998" h="5128" extrusionOk="0">
                  <a:moveTo>
                    <a:pt x="3013" y="0"/>
                  </a:moveTo>
                  <a:lnTo>
                    <a:pt x="2868" y="29"/>
                  </a:lnTo>
                  <a:lnTo>
                    <a:pt x="2723" y="116"/>
                  </a:lnTo>
                  <a:lnTo>
                    <a:pt x="2578" y="203"/>
                  </a:lnTo>
                  <a:lnTo>
                    <a:pt x="2463" y="319"/>
                  </a:lnTo>
                  <a:lnTo>
                    <a:pt x="2376" y="464"/>
                  </a:lnTo>
                  <a:lnTo>
                    <a:pt x="2318" y="608"/>
                  </a:lnTo>
                  <a:lnTo>
                    <a:pt x="2144" y="1101"/>
                  </a:lnTo>
                  <a:lnTo>
                    <a:pt x="2144" y="1043"/>
                  </a:lnTo>
                  <a:lnTo>
                    <a:pt x="2086" y="1159"/>
                  </a:lnTo>
                  <a:lnTo>
                    <a:pt x="1999" y="1391"/>
                  </a:lnTo>
                  <a:lnTo>
                    <a:pt x="1738" y="1854"/>
                  </a:lnTo>
                  <a:lnTo>
                    <a:pt x="1478" y="2288"/>
                  </a:lnTo>
                  <a:lnTo>
                    <a:pt x="1217" y="2665"/>
                  </a:lnTo>
                  <a:lnTo>
                    <a:pt x="1159" y="2752"/>
                  </a:lnTo>
                  <a:lnTo>
                    <a:pt x="985" y="2926"/>
                  </a:lnTo>
                  <a:lnTo>
                    <a:pt x="638" y="3302"/>
                  </a:lnTo>
                  <a:lnTo>
                    <a:pt x="232" y="3679"/>
                  </a:lnTo>
                  <a:lnTo>
                    <a:pt x="145" y="3795"/>
                  </a:lnTo>
                  <a:lnTo>
                    <a:pt x="58" y="3940"/>
                  </a:lnTo>
                  <a:lnTo>
                    <a:pt x="0" y="4113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1"/>
                  </a:lnTo>
                  <a:lnTo>
                    <a:pt x="232" y="4895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96" y="5098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59" y="5069"/>
                  </a:lnTo>
                  <a:lnTo>
                    <a:pt x="1304" y="4982"/>
                  </a:lnTo>
                  <a:lnTo>
                    <a:pt x="1449" y="4895"/>
                  </a:lnTo>
                  <a:lnTo>
                    <a:pt x="1883" y="4490"/>
                  </a:lnTo>
                  <a:lnTo>
                    <a:pt x="2260" y="4055"/>
                  </a:lnTo>
                  <a:lnTo>
                    <a:pt x="2636" y="3621"/>
                  </a:lnTo>
                  <a:lnTo>
                    <a:pt x="2955" y="3128"/>
                  </a:lnTo>
                  <a:lnTo>
                    <a:pt x="3245" y="2665"/>
                  </a:lnTo>
                  <a:lnTo>
                    <a:pt x="3534" y="2144"/>
                  </a:lnTo>
                  <a:lnTo>
                    <a:pt x="3766" y="1622"/>
                  </a:lnTo>
                  <a:lnTo>
                    <a:pt x="3969" y="1072"/>
                  </a:lnTo>
                  <a:lnTo>
                    <a:pt x="3998" y="898"/>
                  </a:lnTo>
                  <a:lnTo>
                    <a:pt x="3998" y="753"/>
                  </a:lnTo>
                  <a:lnTo>
                    <a:pt x="3940" y="579"/>
                  </a:lnTo>
                  <a:lnTo>
                    <a:pt x="3882" y="435"/>
                  </a:lnTo>
                  <a:lnTo>
                    <a:pt x="3766" y="290"/>
                  </a:lnTo>
                  <a:lnTo>
                    <a:pt x="3650" y="174"/>
                  </a:lnTo>
                  <a:lnTo>
                    <a:pt x="3505" y="87"/>
                  </a:lnTo>
                  <a:lnTo>
                    <a:pt x="3360" y="2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Google Shape;601;p25"/>
            <p:cNvSpPr/>
            <p:nvPr/>
          </p:nvSpPr>
          <p:spPr>
            <a:xfrm>
              <a:off x="8149000" y="2972175"/>
              <a:ext cx="99950" cy="118775"/>
            </a:xfrm>
            <a:custGeom>
              <a:avLst/>
              <a:gdLst/>
              <a:ahLst/>
              <a:cxnLst/>
              <a:rect l="l" t="t" r="r" b="b"/>
              <a:pathLst>
                <a:path w="3998" h="4751" extrusionOk="0">
                  <a:moveTo>
                    <a:pt x="3100" y="0"/>
                  </a:moveTo>
                  <a:lnTo>
                    <a:pt x="2926" y="29"/>
                  </a:lnTo>
                  <a:lnTo>
                    <a:pt x="2752" y="87"/>
                  </a:lnTo>
                  <a:lnTo>
                    <a:pt x="2607" y="145"/>
                  </a:lnTo>
                  <a:lnTo>
                    <a:pt x="2492" y="261"/>
                  </a:lnTo>
                  <a:lnTo>
                    <a:pt x="2405" y="406"/>
                  </a:lnTo>
                  <a:lnTo>
                    <a:pt x="2173" y="840"/>
                  </a:lnTo>
                  <a:lnTo>
                    <a:pt x="1941" y="1246"/>
                  </a:lnTo>
                  <a:lnTo>
                    <a:pt x="1681" y="1651"/>
                  </a:lnTo>
                  <a:lnTo>
                    <a:pt x="1420" y="2028"/>
                  </a:lnTo>
                  <a:lnTo>
                    <a:pt x="1362" y="2115"/>
                  </a:lnTo>
                  <a:lnTo>
                    <a:pt x="1362" y="2115"/>
                  </a:lnTo>
                  <a:lnTo>
                    <a:pt x="1217" y="2259"/>
                  </a:lnTo>
                  <a:lnTo>
                    <a:pt x="927" y="2607"/>
                  </a:lnTo>
                  <a:lnTo>
                    <a:pt x="580" y="2955"/>
                  </a:lnTo>
                  <a:lnTo>
                    <a:pt x="261" y="3273"/>
                  </a:lnTo>
                  <a:lnTo>
                    <a:pt x="145" y="3418"/>
                  </a:lnTo>
                  <a:lnTo>
                    <a:pt x="58" y="3563"/>
                  </a:lnTo>
                  <a:lnTo>
                    <a:pt x="1" y="3737"/>
                  </a:lnTo>
                  <a:lnTo>
                    <a:pt x="1" y="3882"/>
                  </a:lnTo>
                  <a:lnTo>
                    <a:pt x="1" y="4055"/>
                  </a:lnTo>
                  <a:lnTo>
                    <a:pt x="58" y="4229"/>
                  </a:lnTo>
                  <a:lnTo>
                    <a:pt x="145" y="4374"/>
                  </a:lnTo>
                  <a:lnTo>
                    <a:pt x="261" y="4490"/>
                  </a:lnTo>
                  <a:lnTo>
                    <a:pt x="377" y="4606"/>
                  </a:lnTo>
                  <a:lnTo>
                    <a:pt x="551" y="4693"/>
                  </a:lnTo>
                  <a:lnTo>
                    <a:pt x="696" y="4722"/>
                  </a:lnTo>
                  <a:lnTo>
                    <a:pt x="841" y="4751"/>
                  </a:lnTo>
                  <a:lnTo>
                    <a:pt x="1014" y="4722"/>
                  </a:lnTo>
                  <a:lnTo>
                    <a:pt x="1159" y="4693"/>
                  </a:lnTo>
                  <a:lnTo>
                    <a:pt x="1333" y="4606"/>
                  </a:lnTo>
                  <a:lnTo>
                    <a:pt x="1449" y="4490"/>
                  </a:lnTo>
                  <a:lnTo>
                    <a:pt x="1825" y="4142"/>
                  </a:lnTo>
                  <a:lnTo>
                    <a:pt x="2173" y="3795"/>
                  </a:lnTo>
                  <a:lnTo>
                    <a:pt x="2521" y="3389"/>
                  </a:lnTo>
                  <a:lnTo>
                    <a:pt x="2810" y="3013"/>
                  </a:lnTo>
                  <a:lnTo>
                    <a:pt x="3129" y="2578"/>
                  </a:lnTo>
                  <a:lnTo>
                    <a:pt x="3390" y="2173"/>
                  </a:lnTo>
                  <a:lnTo>
                    <a:pt x="3650" y="1738"/>
                  </a:lnTo>
                  <a:lnTo>
                    <a:pt x="3882" y="1275"/>
                  </a:lnTo>
                  <a:lnTo>
                    <a:pt x="3940" y="1130"/>
                  </a:lnTo>
                  <a:lnTo>
                    <a:pt x="3998" y="956"/>
                  </a:lnTo>
                  <a:lnTo>
                    <a:pt x="3998" y="782"/>
                  </a:lnTo>
                  <a:lnTo>
                    <a:pt x="3969" y="608"/>
                  </a:lnTo>
                  <a:lnTo>
                    <a:pt x="3911" y="464"/>
                  </a:lnTo>
                  <a:lnTo>
                    <a:pt x="3824" y="319"/>
                  </a:lnTo>
                  <a:lnTo>
                    <a:pt x="3708" y="203"/>
                  </a:lnTo>
                  <a:lnTo>
                    <a:pt x="3563" y="116"/>
                  </a:lnTo>
                  <a:lnTo>
                    <a:pt x="3419" y="29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2" name="Google Shape;602;p25"/>
            <p:cNvSpPr/>
            <p:nvPr/>
          </p:nvSpPr>
          <p:spPr>
            <a:xfrm>
              <a:off x="8222875" y="3010550"/>
              <a:ext cx="121675" cy="135425"/>
            </a:xfrm>
            <a:custGeom>
              <a:avLst/>
              <a:gdLst/>
              <a:ahLst/>
              <a:cxnLst/>
              <a:rect l="l" t="t" r="r" b="b"/>
              <a:pathLst>
                <a:path w="4867" h="5417" extrusionOk="0">
                  <a:moveTo>
                    <a:pt x="3853" y="0"/>
                  </a:moveTo>
                  <a:lnTo>
                    <a:pt x="3679" y="58"/>
                  </a:lnTo>
                  <a:lnTo>
                    <a:pt x="3534" y="116"/>
                  </a:lnTo>
                  <a:lnTo>
                    <a:pt x="3418" y="232"/>
                  </a:lnTo>
                  <a:lnTo>
                    <a:pt x="232" y="3940"/>
                  </a:lnTo>
                  <a:lnTo>
                    <a:pt x="145" y="4085"/>
                  </a:lnTo>
                  <a:lnTo>
                    <a:pt x="58" y="4229"/>
                  </a:lnTo>
                  <a:lnTo>
                    <a:pt x="0" y="4403"/>
                  </a:lnTo>
                  <a:lnTo>
                    <a:pt x="0" y="4548"/>
                  </a:lnTo>
                  <a:lnTo>
                    <a:pt x="0" y="4722"/>
                  </a:lnTo>
                  <a:lnTo>
                    <a:pt x="58" y="4896"/>
                  </a:lnTo>
                  <a:lnTo>
                    <a:pt x="116" y="5040"/>
                  </a:lnTo>
                  <a:lnTo>
                    <a:pt x="232" y="5156"/>
                  </a:lnTo>
                  <a:lnTo>
                    <a:pt x="377" y="5272"/>
                  </a:lnTo>
                  <a:lnTo>
                    <a:pt x="521" y="5330"/>
                  </a:lnTo>
                  <a:lnTo>
                    <a:pt x="666" y="5388"/>
                  </a:lnTo>
                  <a:lnTo>
                    <a:pt x="840" y="5417"/>
                  </a:lnTo>
                  <a:lnTo>
                    <a:pt x="1014" y="5388"/>
                  </a:lnTo>
                  <a:lnTo>
                    <a:pt x="1188" y="5359"/>
                  </a:lnTo>
                  <a:lnTo>
                    <a:pt x="1332" y="5272"/>
                  </a:lnTo>
                  <a:lnTo>
                    <a:pt x="1448" y="5156"/>
                  </a:lnTo>
                  <a:lnTo>
                    <a:pt x="4635" y="1449"/>
                  </a:lnTo>
                  <a:lnTo>
                    <a:pt x="4722" y="1333"/>
                  </a:lnTo>
                  <a:lnTo>
                    <a:pt x="4808" y="1159"/>
                  </a:lnTo>
                  <a:lnTo>
                    <a:pt x="4837" y="1014"/>
                  </a:lnTo>
                  <a:lnTo>
                    <a:pt x="4866" y="840"/>
                  </a:lnTo>
                  <a:lnTo>
                    <a:pt x="4866" y="696"/>
                  </a:lnTo>
                  <a:lnTo>
                    <a:pt x="4808" y="522"/>
                  </a:lnTo>
                  <a:lnTo>
                    <a:pt x="4750" y="377"/>
                  </a:lnTo>
                  <a:lnTo>
                    <a:pt x="4635" y="232"/>
                  </a:lnTo>
                  <a:lnTo>
                    <a:pt x="4490" y="145"/>
                  </a:lnTo>
                  <a:lnTo>
                    <a:pt x="4345" y="58"/>
                  </a:lnTo>
                  <a:lnTo>
                    <a:pt x="4171" y="29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Google Shape;603;p25"/>
            <p:cNvSpPr/>
            <p:nvPr/>
          </p:nvSpPr>
          <p:spPr>
            <a:xfrm>
              <a:off x="5137975" y="1828750"/>
              <a:ext cx="52900" cy="119500"/>
            </a:xfrm>
            <a:custGeom>
              <a:avLst/>
              <a:gdLst/>
              <a:ahLst/>
              <a:cxnLst/>
              <a:rect l="l" t="t" r="r" b="b"/>
              <a:pathLst>
                <a:path w="2116" h="4780" extrusionOk="0">
                  <a:moveTo>
                    <a:pt x="783" y="0"/>
                  </a:moveTo>
                  <a:lnTo>
                    <a:pt x="609" y="29"/>
                  </a:lnTo>
                  <a:lnTo>
                    <a:pt x="464" y="116"/>
                  </a:lnTo>
                  <a:lnTo>
                    <a:pt x="319" y="203"/>
                  </a:lnTo>
                  <a:lnTo>
                    <a:pt x="203" y="290"/>
                  </a:lnTo>
                  <a:lnTo>
                    <a:pt x="88" y="434"/>
                  </a:lnTo>
                  <a:lnTo>
                    <a:pt x="30" y="608"/>
                  </a:lnTo>
                  <a:lnTo>
                    <a:pt x="1" y="753"/>
                  </a:lnTo>
                  <a:lnTo>
                    <a:pt x="1" y="927"/>
                  </a:lnTo>
                  <a:lnTo>
                    <a:pt x="30" y="1101"/>
                  </a:lnTo>
                  <a:lnTo>
                    <a:pt x="464" y="4142"/>
                  </a:lnTo>
                  <a:lnTo>
                    <a:pt x="493" y="4287"/>
                  </a:lnTo>
                  <a:lnTo>
                    <a:pt x="609" y="4432"/>
                  </a:lnTo>
                  <a:lnTo>
                    <a:pt x="725" y="4548"/>
                  </a:lnTo>
                  <a:lnTo>
                    <a:pt x="841" y="4664"/>
                  </a:lnTo>
                  <a:lnTo>
                    <a:pt x="986" y="4721"/>
                  </a:lnTo>
                  <a:lnTo>
                    <a:pt x="1159" y="4750"/>
                  </a:lnTo>
                  <a:lnTo>
                    <a:pt x="1333" y="4779"/>
                  </a:lnTo>
                  <a:lnTo>
                    <a:pt x="1507" y="4750"/>
                  </a:lnTo>
                  <a:lnTo>
                    <a:pt x="1652" y="4664"/>
                  </a:lnTo>
                  <a:lnTo>
                    <a:pt x="1797" y="4577"/>
                  </a:lnTo>
                  <a:lnTo>
                    <a:pt x="1912" y="4490"/>
                  </a:lnTo>
                  <a:lnTo>
                    <a:pt x="2028" y="4345"/>
                  </a:lnTo>
                  <a:lnTo>
                    <a:pt x="2086" y="4171"/>
                  </a:lnTo>
                  <a:lnTo>
                    <a:pt x="2115" y="4026"/>
                  </a:lnTo>
                  <a:lnTo>
                    <a:pt x="2115" y="3852"/>
                  </a:lnTo>
                  <a:lnTo>
                    <a:pt x="2115" y="3679"/>
                  </a:lnTo>
                  <a:lnTo>
                    <a:pt x="1681" y="637"/>
                  </a:lnTo>
                  <a:lnTo>
                    <a:pt x="1623" y="492"/>
                  </a:lnTo>
                  <a:lnTo>
                    <a:pt x="1536" y="348"/>
                  </a:lnTo>
                  <a:lnTo>
                    <a:pt x="1391" y="232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7" y="2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4" name="Google Shape;604;p25"/>
            <p:cNvSpPr/>
            <p:nvPr/>
          </p:nvSpPr>
          <p:spPr>
            <a:xfrm>
              <a:off x="3729500" y="2048150"/>
              <a:ext cx="99975" cy="128200"/>
            </a:xfrm>
            <a:custGeom>
              <a:avLst/>
              <a:gdLst/>
              <a:ahLst/>
              <a:cxnLst/>
              <a:rect l="l" t="t" r="r" b="b"/>
              <a:pathLst>
                <a:path w="3999" h="5128" extrusionOk="0">
                  <a:moveTo>
                    <a:pt x="696" y="1"/>
                  </a:moveTo>
                  <a:lnTo>
                    <a:pt x="522" y="30"/>
                  </a:lnTo>
                  <a:lnTo>
                    <a:pt x="377" y="117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1"/>
                  </a:lnTo>
                  <a:lnTo>
                    <a:pt x="1" y="1014"/>
                  </a:lnTo>
                  <a:lnTo>
                    <a:pt x="59" y="1159"/>
                  </a:lnTo>
                  <a:lnTo>
                    <a:pt x="146" y="1304"/>
                  </a:lnTo>
                  <a:lnTo>
                    <a:pt x="261" y="1449"/>
                  </a:lnTo>
                  <a:lnTo>
                    <a:pt x="609" y="1797"/>
                  </a:lnTo>
                  <a:lnTo>
                    <a:pt x="957" y="2173"/>
                  </a:lnTo>
                  <a:lnTo>
                    <a:pt x="1101" y="2347"/>
                  </a:lnTo>
                  <a:lnTo>
                    <a:pt x="1188" y="2434"/>
                  </a:lnTo>
                  <a:lnTo>
                    <a:pt x="1159" y="2434"/>
                  </a:lnTo>
                  <a:lnTo>
                    <a:pt x="1449" y="2839"/>
                  </a:lnTo>
                  <a:lnTo>
                    <a:pt x="1739" y="3274"/>
                  </a:lnTo>
                  <a:lnTo>
                    <a:pt x="1970" y="3708"/>
                  </a:lnTo>
                  <a:lnTo>
                    <a:pt x="2086" y="3940"/>
                  </a:lnTo>
                  <a:lnTo>
                    <a:pt x="2115" y="4056"/>
                  </a:lnTo>
                  <a:lnTo>
                    <a:pt x="2144" y="4085"/>
                  </a:lnTo>
                  <a:lnTo>
                    <a:pt x="2144" y="4143"/>
                  </a:lnTo>
                  <a:lnTo>
                    <a:pt x="2202" y="4230"/>
                  </a:lnTo>
                  <a:lnTo>
                    <a:pt x="2289" y="4519"/>
                  </a:lnTo>
                  <a:lnTo>
                    <a:pt x="2376" y="4664"/>
                  </a:lnTo>
                  <a:lnTo>
                    <a:pt x="2463" y="4809"/>
                  </a:lnTo>
                  <a:lnTo>
                    <a:pt x="2579" y="4925"/>
                  </a:lnTo>
                  <a:lnTo>
                    <a:pt x="2695" y="5012"/>
                  </a:lnTo>
                  <a:lnTo>
                    <a:pt x="2868" y="5099"/>
                  </a:lnTo>
                  <a:lnTo>
                    <a:pt x="3013" y="5128"/>
                  </a:lnTo>
                  <a:lnTo>
                    <a:pt x="3187" y="5128"/>
                  </a:lnTo>
                  <a:lnTo>
                    <a:pt x="3361" y="5099"/>
                  </a:lnTo>
                  <a:lnTo>
                    <a:pt x="3506" y="5041"/>
                  </a:lnTo>
                  <a:lnTo>
                    <a:pt x="3650" y="4954"/>
                  </a:lnTo>
                  <a:lnTo>
                    <a:pt x="3766" y="4838"/>
                  </a:lnTo>
                  <a:lnTo>
                    <a:pt x="3853" y="4693"/>
                  </a:lnTo>
                  <a:lnTo>
                    <a:pt x="3940" y="4548"/>
                  </a:lnTo>
                  <a:lnTo>
                    <a:pt x="3969" y="4403"/>
                  </a:lnTo>
                  <a:lnTo>
                    <a:pt x="3998" y="4230"/>
                  </a:lnTo>
                  <a:lnTo>
                    <a:pt x="3940" y="4056"/>
                  </a:lnTo>
                  <a:lnTo>
                    <a:pt x="3737" y="3506"/>
                  </a:lnTo>
                  <a:lnTo>
                    <a:pt x="3506" y="2984"/>
                  </a:lnTo>
                  <a:lnTo>
                    <a:pt x="3245" y="2492"/>
                  </a:lnTo>
                  <a:lnTo>
                    <a:pt x="2955" y="1999"/>
                  </a:lnTo>
                  <a:lnTo>
                    <a:pt x="2608" y="1507"/>
                  </a:lnTo>
                  <a:lnTo>
                    <a:pt x="2260" y="1072"/>
                  </a:lnTo>
                  <a:lnTo>
                    <a:pt x="1884" y="638"/>
                  </a:lnTo>
                  <a:lnTo>
                    <a:pt x="1449" y="23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Google Shape;605;p25"/>
            <p:cNvSpPr/>
            <p:nvPr/>
          </p:nvSpPr>
          <p:spPr>
            <a:xfrm>
              <a:off x="3826550" y="2019200"/>
              <a:ext cx="79675" cy="136150"/>
            </a:xfrm>
            <a:custGeom>
              <a:avLst/>
              <a:gdLst/>
              <a:ahLst/>
              <a:cxnLst/>
              <a:rect l="l" t="t" r="r" b="b"/>
              <a:pathLst>
                <a:path w="3187" h="5446" extrusionOk="0">
                  <a:moveTo>
                    <a:pt x="1072" y="0"/>
                  </a:moveTo>
                  <a:lnTo>
                    <a:pt x="927" y="29"/>
                  </a:lnTo>
                  <a:lnTo>
                    <a:pt x="753" y="87"/>
                  </a:lnTo>
                  <a:lnTo>
                    <a:pt x="608" y="174"/>
                  </a:lnTo>
                  <a:lnTo>
                    <a:pt x="493" y="290"/>
                  </a:lnTo>
                  <a:lnTo>
                    <a:pt x="406" y="435"/>
                  </a:lnTo>
                  <a:lnTo>
                    <a:pt x="261" y="753"/>
                  </a:lnTo>
                  <a:lnTo>
                    <a:pt x="145" y="1101"/>
                  </a:lnTo>
                  <a:lnTo>
                    <a:pt x="58" y="1448"/>
                  </a:lnTo>
                  <a:lnTo>
                    <a:pt x="29" y="1796"/>
                  </a:lnTo>
                  <a:lnTo>
                    <a:pt x="0" y="2144"/>
                  </a:lnTo>
                  <a:lnTo>
                    <a:pt x="29" y="2491"/>
                  </a:lnTo>
                  <a:lnTo>
                    <a:pt x="87" y="2839"/>
                  </a:lnTo>
                  <a:lnTo>
                    <a:pt x="174" y="3186"/>
                  </a:lnTo>
                  <a:lnTo>
                    <a:pt x="319" y="3534"/>
                  </a:lnTo>
                  <a:lnTo>
                    <a:pt x="464" y="3852"/>
                  </a:lnTo>
                  <a:lnTo>
                    <a:pt x="637" y="4142"/>
                  </a:lnTo>
                  <a:lnTo>
                    <a:pt x="840" y="4432"/>
                  </a:lnTo>
                  <a:lnTo>
                    <a:pt x="1072" y="4693"/>
                  </a:lnTo>
                  <a:lnTo>
                    <a:pt x="1333" y="4953"/>
                  </a:lnTo>
                  <a:lnTo>
                    <a:pt x="1593" y="5156"/>
                  </a:lnTo>
                  <a:lnTo>
                    <a:pt x="1912" y="5359"/>
                  </a:lnTo>
                  <a:lnTo>
                    <a:pt x="2057" y="5417"/>
                  </a:lnTo>
                  <a:lnTo>
                    <a:pt x="2231" y="5446"/>
                  </a:lnTo>
                  <a:lnTo>
                    <a:pt x="2549" y="5446"/>
                  </a:lnTo>
                  <a:lnTo>
                    <a:pt x="2723" y="5388"/>
                  </a:lnTo>
                  <a:lnTo>
                    <a:pt x="2839" y="5301"/>
                  </a:lnTo>
                  <a:lnTo>
                    <a:pt x="2984" y="5185"/>
                  </a:lnTo>
                  <a:lnTo>
                    <a:pt x="3071" y="5040"/>
                  </a:lnTo>
                  <a:lnTo>
                    <a:pt x="3129" y="4895"/>
                  </a:lnTo>
                  <a:lnTo>
                    <a:pt x="3186" y="4721"/>
                  </a:lnTo>
                  <a:lnTo>
                    <a:pt x="3186" y="4548"/>
                  </a:lnTo>
                  <a:lnTo>
                    <a:pt x="3157" y="4403"/>
                  </a:lnTo>
                  <a:lnTo>
                    <a:pt x="3100" y="4229"/>
                  </a:lnTo>
                  <a:lnTo>
                    <a:pt x="3013" y="4084"/>
                  </a:lnTo>
                  <a:lnTo>
                    <a:pt x="2897" y="3968"/>
                  </a:lnTo>
                  <a:lnTo>
                    <a:pt x="2752" y="3881"/>
                  </a:lnTo>
                  <a:lnTo>
                    <a:pt x="2549" y="3737"/>
                  </a:lnTo>
                  <a:lnTo>
                    <a:pt x="2448" y="3661"/>
                  </a:lnTo>
                  <a:lnTo>
                    <a:pt x="2173" y="3362"/>
                  </a:lnTo>
                  <a:lnTo>
                    <a:pt x="2173" y="3360"/>
                  </a:lnTo>
                  <a:lnTo>
                    <a:pt x="2086" y="3273"/>
                  </a:lnTo>
                  <a:lnTo>
                    <a:pt x="1970" y="3041"/>
                  </a:lnTo>
                  <a:lnTo>
                    <a:pt x="1912" y="2955"/>
                  </a:lnTo>
                  <a:lnTo>
                    <a:pt x="1825" y="2723"/>
                  </a:lnTo>
                  <a:lnTo>
                    <a:pt x="1767" y="2491"/>
                  </a:lnTo>
                  <a:lnTo>
                    <a:pt x="1738" y="2259"/>
                  </a:lnTo>
                  <a:lnTo>
                    <a:pt x="1738" y="2201"/>
                  </a:lnTo>
                  <a:lnTo>
                    <a:pt x="1738" y="1941"/>
                  </a:lnTo>
                  <a:lnTo>
                    <a:pt x="1738" y="1738"/>
                  </a:lnTo>
                  <a:lnTo>
                    <a:pt x="1767" y="1622"/>
                  </a:lnTo>
                  <a:lnTo>
                    <a:pt x="1825" y="1390"/>
                  </a:lnTo>
                  <a:lnTo>
                    <a:pt x="1883" y="1275"/>
                  </a:lnTo>
                  <a:lnTo>
                    <a:pt x="1941" y="1130"/>
                  </a:lnTo>
                  <a:lnTo>
                    <a:pt x="1970" y="956"/>
                  </a:lnTo>
                  <a:lnTo>
                    <a:pt x="1970" y="811"/>
                  </a:lnTo>
                  <a:lnTo>
                    <a:pt x="1970" y="637"/>
                  </a:lnTo>
                  <a:lnTo>
                    <a:pt x="1912" y="492"/>
                  </a:lnTo>
                  <a:lnTo>
                    <a:pt x="1825" y="348"/>
                  </a:lnTo>
                  <a:lnTo>
                    <a:pt x="1709" y="203"/>
                  </a:lnTo>
                  <a:lnTo>
                    <a:pt x="1564" y="116"/>
                  </a:lnTo>
                  <a:lnTo>
                    <a:pt x="1420" y="58"/>
                  </a:lnTo>
                  <a:lnTo>
                    <a:pt x="1246" y="29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Google Shape;606;p25"/>
            <p:cNvSpPr/>
            <p:nvPr/>
          </p:nvSpPr>
          <p:spPr>
            <a:xfrm>
              <a:off x="2814900" y="2523925"/>
              <a:ext cx="109375" cy="110100"/>
            </a:xfrm>
            <a:custGeom>
              <a:avLst/>
              <a:gdLst/>
              <a:ahLst/>
              <a:cxnLst/>
              <a:rect l="l" t="t" r="r" b="b"/>
              <a:pathLst>
                <a:path w="4375" h="4404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203" y="348"/>
                  </a:lnTo>
                  <a:lnTo>
                    <a:pt x="117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7" y="1304"/>
                  </a:lnTo>
                  <a:lnTo>
                    <a:pt x="435" y="1709"/>
                  </a:lnTo>
                  <a:lnTo>
                    <a:pt x="754" y="2144"/>
                  </a:lnTo>
                  <a:lnTo>
                    <a:pt x="1101" y="2520"/>
                  </a:lnTo>
                  <a:lnTo>
                    <a:pt x="1478" y="2926"/>
                  </a:lnTo>
                  <a:lnTo>
                    <a:pt x="1854" y="3273"/>
                  </a:lnTo>
                  <a:lnTo>
                    <a:pt x="2260" y="3621"/>
                  </a:lnTo>
                  <a:lnTo>
                    <a:pt x="2666" y="3969"/>
                  </a:lnTo>
                  <a:lnTo>
                    <a:pt x="3071" y="4287"/>
                  </a:lnTo>
                  <a:lnTo>
                    <a:pt x="3245" y="4345"/>
                  </a:lnTo>
                  <a:lnTo>
                    <a:pt x="3390" y="4403"/>
                  </a:lnTo>
                  <a:lnTo>
                    <a:pt x="3592" y="4403"/>
                  </a:lnTo>
                  <a:lnTo>
                    <a:pt x="3737" y="4374"/>
                  </a:lnTo>
                  <a:lnTo>
                    <a:pt x="3882" y="4316"/>
                  </a:lnTo>
                  <a:lnTo>
                    <a:pt x="4027" y="4229"/>
                  </a:lnTo>
                  <a:lnTo>
                    <a:pt x="4172" y="4113"/>
                  </a:lnTo>
                  <a:lnTo>
                    <a:pt x="4259" y="3969"/>
                  </a:lnTo>
                  <a:lnTo>
                    <a:pt x="4317" y="3824"/>
                  </a:lnTo>
                  <a:lnTo>
                    <a:pt x="4375" y="3650"/>
                  </a:lnTo>
                  <a:lnTo>
                    <a:pt x="4375" y="3476"/>
                  </a:lnTo>
                  <a:lnTo>
                    <a:pt x="4346" y="3302"/>
                  </a:lnTo>
                  <a:lnTo>
                    <a:pt x="4288" y="3158"/>
                  </a:lnTo>
                  <a:lnTo>
                    <a:pt x="4201" y="3013"/>
                  </a:lnTo>
                  <a:lnTo>
                    <a:pt x="4085" y="2897"/>
                  </a:lnTo>
                  <a:lnTo>
                    <a:pt x="3940" y="2810"/>
                  </a:lnTo>
                  <a:lnTo>
                    <a:pt x="3685" y="2601"/>
                  </a:lnTo>
                  <a:lnTo>
                    <a:pt x="3685" y="2601"/>
                  </a:lnTo>
                  <a:lnTo>
                    <a:pt x="3245" y="2231"/>
                  </a:lnTo>
                  <a:lnTo>
                    <a:pt x="2723" y="1767"/>
                  </a:lnTo>
                  <a:lnTo>
                    <a:pt x="2260" y="1246"/>
                  </a:lnTo>
                  <a:lnTo>
                    <a:pt x="1912" y="833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7" name="Google Shape;607;p25"/>
            <p:cNvSpPr/>
            <p:nvPr/>
          </p:nvSpPr>
          <p:spPr>
            <a:xfrm>
              <a:off x="2890950" y="2476850"/>
              <a:ext cx="109350" cy="166575"/>
            </a:xfrm>
            <a:custGeom>
              <a:avLst/>
              <a:gdLst/>
              <a:ahLst/>
              <a:cxnLst/>
              <a:rect l="l" t="t" r="r" b="b"/>
              <a:pathLst>
                <a:path w="4374" h="6663" extrusionOk="0">
                  <a:moveTo>
                    <a:pt x="840" y="0"/>
                  </a:moveTo>
                  <a:lnTo>
                    <a:pt x="666" y="29"/>
                  </a:lnTo>
                  <a:lnTo>
                    <a:pt x="521" y="58"/>
                  </a:lnTo>
                  <a:lnTo>
                    <a:pt x="377" y="14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51"/>
                  </a:lnTo>
                  <a:lnTo>
                    <a:pt x="0" y="696"/>
                  </a:lnTo>
                  <a:lnTo>
                    <a:pt x="0" y="869"/>
                  </a:lnTo>
                  <a:lnTo>
                    <a:pt x="0" y="1014"/>
                  </a:lnTo>
                  <a:lnTo>
                    <a:pt x="58" y="1159"/>
                  </a:lnTo>
                  <a:lnTo>
                    <a:pt x="145" y="1333"/>
                  </a:lnTo>
                  <a:lnTo>
                    <a:pt x="232" y="1449"/>
                  </a:lnTo>
                  <a:lnTo>
                    <a:pt x="666" y="1970"/>
                  </a:lnTo>
                  <a:lnTo>
                    <a:pt x="782" y="2115"/>
                  </a:lnTo>
                  <a:lnTo>
                    <a:pt x="811" y="2173"/>
                  </a:lnTo>
                  <a:lnTo>
                    <a:pt x="1014" y="2434"/>
                  </a:lnTo>
                  <a:lnTo>
                    <a:pt x="1390" y="3013"/>
                  </a:lnTo>
                  <a:lnTo>
                    <a:pt x="1738" y="3592"/>
                  </a:lnTo>
                  <a:lnTo>
                    <a:pt x="2057" y="4201"/>
                  </a:lnTo>
                  <a:lnTo>
                    <a:pt x="2173" y="4490"/>
                  </a:lnTo>
                  <a:lnTo>
                    <a:pt x="2201" y="4519"/>
                  </a:lnTo>
                  <a:lnTo>
                    <a:pt x="2259" y="4693"/>
                  </a:lnTo>
                  <a:lnTo>
                    <a:pt x="2491" y="5359"/>
                  </a:lnTo>
                  <a:lnTo>
                    <a:pt x="2694" y="6025"/>
                  </a:lnTo>
                  <a:lnTo>
                    <a:pt x="2781" y="6170"/>
                  </a:lnTo>
                  <a:lnTo>
                    <a:pt x="2868" y="6315"/>
                  </a:lnTo>
                  <a:lnTo>
                    <a:pt x="2984" y="6431"/>
                  </a:lnTo>
                  <a:lnTo>
                    <a:pt x="3099" y="6547"/>
                  </a:lnTo>
                  <a:lnTo>
                    <a:pt x="3273" y="6605"/>
                  </a:lnTo>
                  <a:lnTo>
                    <a:pt x="3418" y="6663"/>
                  </a:lnTo>
                  <a:lnTo>
                    <a:pt x="3592" y="6663"/>
                  </a:lnTo>
                  <a:lnTo>
                    <a:pt x="3766" y="6634"/>
                  </a:lnTo>
                  <a:lnTo>
                    <a:pt x="3910" y="6547"/>
                  </a:lnTo>
                  <a:lnTo>
                    <a:pt x="4055" y="6460"/>
                  </a:lnTo>
                  <a:lnTo>
                    <a:pt x="4171" y="6344"/>
                  </a:lnTo>
                  <a:lnTo>
                    <a:pt x="4287" y="6228"/>
                  </a:lnTo>
                  <a:lnTo>
                    <a:pt x="4345" y="6083"/>
                  </a:lnTo>
                  <a:lnTo>
                    <a:pt x="4374" y="5910"/>
                  </a:lnTo>
                  <a:lnTo>
                    <a:pt x="4374" y="5736"/>
                  </a:lnTo>
                  <a:lnTo>
                    <a:pt x="4374" y="5562"/>
                  </a:lnTo>
                  <a:lnTo>
                    <a:pt x="4142" y="4838"/>
                  </a:lnTo>
                  <a:lnTo>
                    <a:pt x="3882" y="4114"/>
                  </a:lnTo>
                  <a:lnTo>
                    <a:pt x="3563" y="3418"/>
                  </a:lnTo>
                  <a:lnTo>
                    <a:pt x="3215" y="2752"/>
                  </a:lnTo>
                  <a:lnTo>
                    <a:pt x="2839" y="2086"/>
                  </a:lnTo>
                  <a:lnTo>
                    <a:pt x="2404" y="1449"/>
                  </a:lnTo>
                  <a:lnTo>
                    <a:pt x="1941" y="840"/>
                  </a:lnTo>
                  <a:lnTo>
                    <a:pt x="144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2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" name="Google Shape;608;p25"/>
            <p:cNvSpPr/>
            <p:nvPr/>
          </p:nvSpPr>
          <p:spPr>
            <a:xfrm>
              <a:off x="2959000" y="2456575"/>
              <a:ext cx="62300" cy="80400"/>
            </a:xfrm>
            <a:custGeom>
              <a:avLst/>
              <a:gdLst/>
              <a:ahLst/>
              <a:cxnLst/>
              <a:rect l="l" t="t" r="r" b="b"/>
              <a:pathLst>
                <a:path w="2492" h="3216" extrusionOk="0"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1" y="232"/>
                  </a:lnTo>
                  <a:lnTo>
                    <a:pt x="175" y="348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928" y="2810"/>
                  </a:lnTo>
                  <a:lnTo>
                    <a:pt x="1015" y="2926"/>
                  </a:lnTo>
                  <a:lnTo>
                    <a:pt x="1131" y="3042"/>
                  </a:lnTo>
                  <a:lnTo>
                    <a:pt x="1275" y="3129"/>
                  </a:lnTo>
                  <a:lnTo>
                    <a:pt x="1420" y="3187"/>
                  </a:lnTo>
                  <a:lnTo>
                    <a:pt x="1594" y="3216"/>
                  </a:lnTo>
                  <a:lnTo>
                    <a:pt x="1768" y="3216"/>
                  </a:lnTo>
                  <a:lnTo>
                    <a:pt x="1942" y="3187"/>
                  </a:lnTo>
                  <a:lnTo>
                    <a:pt x="2086" y="3100"/>
                  </a:lnTo>
                  <a:lnTo>
                    <a:pt x="2231" y="3013"/>
                  </a:lnTo>
                  <a:lnTo>
                    <a:pt x="2347" y="2897"/>
                  </a:lnTo>
                  <a:lnTo>
                    <a:pt x="2434" y="2752"/>
                  </a:lnTo>
                  <a:lnTo>
                    <a:pt x="2492" y="2607"/>
                  </a:lnTo>
                  <a:lnTo>
                    <a:pt x="2492" y="2434"/>
                  </a:lnTo>
                  <a:lnTo>
                    <a:pt x="2492" y="2260"/>
                  </a:lnTo>
                  <a:lnTo>
                    <a:pt x="2463" y="2086"/>
                  </a:lnTo>
                  <a:lnTo>
                    <a:pt x="2405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203"/>
                  </a:lnTo>
                  <a:lnTo>
                    <a:pt x="1246" y="87"/>
                  </a:lnTo>
                  <a:lnTo>
                    <a:pt x="1073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2109575" y="3143800"/>
              <a:ext cx="110825" cy="108625"/>
            </a:xfrm>
            <a:custGeom>
              <a:avLst/>
              <a:gdLst/>
              <a:ahLst/>
              <a:cxnLst/>
              <a:rect l="l" t="t" r="r" b="b"/>
              <a:pathLst>
                <a:path w="4433" h="4345" extrusionOk="0">
                  <a:moveTo>
                    <a:pt x="580" y="1680"/>
                  </a:moveTo>
                  <a:lnTo>
                    <a:pt x="783" y="1767"/>
                  </a:lnTo>
                  <a:lnTo>
                    <a:pt x="754" y="1750"/>
                  </a:lnTo>
                  <a:lnTo>
                    <a:pt x="580" y="1680"/>
                  </a:lnTo>
                  <a:close/>
                  <a:moveTo>
                    <a:pt x="2231" y="2897"/>
                  </a:moveTo>
                  <a:lnTo>
                    <a:pt x="2376" y="3070"/>
                  </a:lnTo>
                  <a:lnTo>
                    <a:pt x="2376" y="307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231" y="2897"/>
                  </a:lnTo>
                  <a:close/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5" y="348"/>
                  </a:lnTo>
                  <a:lnTo>
                    <a:pt x="88" y="492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232" y="1419"/>
                  </a:lnTo>
                  <a:lnTo>
                    <a:pt x="348" y="1535"/>
                  </a:lnTo>
                  <a:lnTo>
                    <a:pt x="493" y="1622"/>
                  </a:lnTo>
                  <a:lnTo>
                    <a:pt x="638" y="1680"/>
                  </a:lnTo>
                  <a:lnTo>
                    <a:pt x="754" y="1750"/>
                  </a:lnTo>
                  <a:lnTo>
                    <a:pt x="870" y="1796"/>
                  </a:lnTo>
                  <a:lnTo>
                    <a:pt x="1130" y="1941"/>
                  </a:lnTo>
                  <a:lnTo>
                    <a:pt x="1391" y="2115"/>
                  </a:lnTo>
                  <a:lnTo>
                    <a:pt x="1617" y="2265"/>
                  </a:lnTo>
                  <a:lnTo>
                    <a:pt x="1617" y="2265"/>
                  </a:lnTo>
                  <a:lnTo>
                    <a:pt x="1710" y="2346"/>
                  </a:lnTo>
                  <a:lnTo>
                    <a:pt x="1970" y="2578"/>
                  </a:lnTo>
                  <a:lnTo>
                    <a:pt x="2173" y="281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434" y="3128"/>
                  </a:lnTo>
                  <a:lnTo>
                    <a:pt x="2579" y="3389"/>
                  </a:lnTo>
                  <a:lnTo>
                    <a:pt x="2724" y="3650"/>
                  </a:lnTo>
                  <a:lnTo>
                    <a:pt x="2839" y="3910"/>
                  </a:lnTo>
                  <a:lnTo>
                    <a:pt x="2926" y="4055"/>
                  </a:lnTo>
                  <a:lnTo>
                    <a:pt x="3071" y="4171"/>
                  </a:lnTo>
                  <a:lnTo>
                    <a:pt x="3216" y="4258"/>
                  </a:lnTo>
                  <a:lnTo>
                    <a:pt x="3361" y="4316"/>
                  </a:lnTo>
                  <a:lnTo>
                    <a:pt x="3535" y="4345"/>
                  </a:lnTo>
                  <a:lnTo>
                    <a:pt x="3708" y="4345"/>
                  </a:lnTo>
                  <a:lnTo>
                    <a:pt x="3882" y="4287"/>
                  </a:lnTo>
                  <a:lnTo>
                    <a:pt x="4027" y="4229"/>
                  </a:lnTo>
                  <a:lnTo>
                    <a:pt x="4143" y="4113"/>
                  </a:lnTo>
                  <a:lnTo>
                    <a:pt x="4259" y="3997"/>
                  </a:lnTo>
                  <a:lnTo>
                    <a:pt x="4375" y="3853"/>
                  </a:lnTo>
                  <a:lnTo>
                    <a:pt x="4404" y="3708"/>
                  </a:lnTo>
                  <a:lnTo>
                    <a:pt x="4433" y="3534"/>
                  </a:lnTo>
                  <a:lnTo>
                    <a:pt x="4433" y="3389"/>
                  </a:lnTo>
                  <a:lnTo>
                    <a:pt x="4404" y="3215"/>
                  </a:lnTo>
                  <a:lnTo>
                    <a:pt x="4346" y="3041"/>
                  </a:lnTo>
                  <a:lnTo>
                    <a:pt x="4085" y="2549"/>
                  </a:lnTo>
                  <a:lnTo>
                    <a:pt x="3766" y="2057"/>
                  </a:lnTo>
                  <a:lnTo>
                    <a:pt x="3419" y="1622"/>
                  </a:lnTo>
                  <a:lnTo>
                    <a:pt x="3013" y="1217"/>
                  </a:lnTo>
                  <a:lnTo>
                    <a:pt x="2579" y="869"/>
                  </a:lnTo>
                  <a:lnTo>
                    <a:pt x="2115" y="550"/>
                  </a:lnTo>
                  <a:lnTo>
                    <a:pt x="1623" y="261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2077725" y="3222000"/>
              <a:ext cx="123125" cy="105750"/>
            </a:xfrm>
            <a:custGeom>
              <a:avLst/>
              <a:gdLst/>
              <a:ahLst/>
              <a:cxnLst/>
              <a:rect l="l" t="t" r="r" b="b"/>
              <a:pathLst>
                <a:path w="4925" h="4230" extrusionOk="0">
                  <a:moveTo>
                    <a:pt x="753" y="0"/>
                  </a:moveTo>
                  <a:lnTo>
                    <a:pt x="580" y="29"/>
                  </a:lnTo>
                  <a:lnTo>
                    <a:pt x="435" y="116"/>
                  </a:lnTo>
                  <a:lnTo>
                    <a:pt x="319" y="203"/>
                  </a:lnTo>
                  <a:lnTo>
                    <a:pt x="203" y="348"/>
                  </a:lnTo>
                  <a:lnTo>
                    <a:pt x="116" y="493"/>
                  </a:lnTo>
                  <a:lnTo>
                    <a:pt x="58" y="638"/>
                  </a:lnTo>
                  <a:lnTo>
                    <a:pt x="0" y="811"/>
                  </a:lnTo>
                  <a:lnTo>
                    <a:pt x="0" y="956"/>
                  </a:lnTo>
                  <a:lnTo>
                    <a:pt x="58" y="1130"/>
                  </a:lnTo>
                  <a:lnTo>
                    <a:pt x="145" y="1275"/>
                  </a:lnTo>
                  <a:lnTo>
                    <a:pt x="493" y="1767"/>
                  </a:lnTo>
                  <a:lnTo>
                    <a:pt x="898" y="2202"/>
                  </a:lnTo>
                  <a:lnTo>
                    <a:pt x="1333" y="2636"/>
                  </a:lnTo>
                  <a:lnTo>
                    <a:pt x="1767" y="3013"/>
                  </a:lnTo>
                  <a:lnTo>
                    <a:pt x="2260" y="3360"/>
                  </a:lnTo>
                  <a:lnTo>
                    <a:pt x="2752" y="3679"/>
                  </a:lnTo>
                  <a:lnTo>
                    <a:pt x="3273" y="3969"/>
                  </a:lnTo>
                  <a:lnTo>
                    <a:pt x="3853" y="4200"/>
                  </a:lnTo>
                  <a:lnTo>
                    <a:pt x="3998" y="4229"/>
                  </a:lnTo>
                  <a:lnTo>
                    <a:pt x="4171" y="4229"/>
                  </a:lnTo>
                  <a:lnTo>
                    <a:pt x="4345" y="4171"/>
                  </a:lnTo>
                  <a:lnTo>
                    <a:pt x="4490" y="4114"/>
                  </a:lnTo>
                  <a:lnTo>
                    <a:pt x="4635" y="4027"/>
                  </a:lnTo>
                  <a:lnTo>
                    <a:pt x="4751" y="3911"/>
                  </a:lnTo>
                  <a:lnTo>
                    <a:pt x="4838" y="3766"/>
                  </a:lnTo>
                  <a:lnTo>
                    <a:pt x="4895" y="3592"/>
                  </a:lnTo>
                  <a:lnTo>
                    <a:pt x="4924" y="3447"/>
                  </a:lnTo>
                  <a:lnTo>
                    <a:pt x="4924" y="3274"/>
                  </a:lnTo>
                  <a:lnTo>
                    <a:pt x="4895" y="3100"/>
                  </a:lnTo>
                  <a:lnTo>
                    <a:pt x="4809" y="2955"/>
                  </a:lnTo>
                  <a:lnTo>
                    <a:pt x="4693" y="2810"/>
                  </a:lnTo>
                  <a:lnTo>
                    <a:pt x="4577" y="2694"/>
                  </a:lnTo>
                  <a:lnTo>
                    <a:pt x="4461" y="2607"/>
                  </a:lnTo>
                  <a:lnTo>
                    <a:pt x="4287" y="2549"/>
                  </a:lnTo>
                  <a:lnTo>
                    <a:pt x="4258" y="2549"/>
                  </a:lnTo>
                  <a:lnTo>
                    <a:pt x="4229" y="2520"/>
                  </a:lnTo>
                  <a:lnTo>
                    <a:pt x="3998" y="2405"/>
                  </a:lnTo>
                  <a:lnTo>
                    <a:pt x="3563" y="2173"/>
                  </a:lnTo>
                  <a:lnTo>
                    <a:pt x="3158" y="1912"/>
                  </a:lnTo>
                  <a:lnTo>
                    <a:pt x="2955" y="1767"/>
                  </a:lnTo>
                  <a:lnTo>
                    <a:pt x="2839" y="1709"/>
                  </a:lnTo>
                  <a:lnTo>
                    <a:pt x="2868" y="1738"/>
                  </a:lnTo>
                  <a:lnTo>
                    <a:pt x="2491" y="1420"/>
                  </a:lnTo>
                  <a:lnTo>
                    <a:pt x="2144" y="1072"/>
                  </a:lnTo>
                  <a:lnTo>
                    <a:pt x="1825" y="696"/>
                  </a:lnTo>
                  <a:lnTo>
                    <a:pt x="1767" y="609"/>
                  </a:lnTo>
                  <a:lnTo>
                    <a:pt x="1767" y="638"/>
                  </a:lnTo>
                  <a:lnTo>
                    <a:pt x="1622" y="406"/>
                  </a:lnTo>
                  <a:lnTo>
                    <a:pt x="1506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11" name="Google Shape;611;p25"/>
          <p:cNvSpPr/>
          <p:nvPr/>
        </p:nvSpPr>
        <p:spPr>
          <a:xfrm rot="-5400000" flipH="1">
            <a:off x="132875" y="18662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2" name="Google Shape;612;p25"/>
          <p:cNvSpPr/>
          <p:nvPr/>
        </p:nvSpPr>
        <p:spPr>
          <a:xfrm rot="-5400000" flipH="1">
            <a:off x="418107" y="230290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3" name="Google Shape;613;p25"/>
          <p:cNvSpPr/>
          <p:nvPr/>
        </p:nvSpPr>
        <p:spPr>
          <a:xfrm rot="-5400000" flipH="1">
            <a:off x="451550" y="25431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4" name="Google Shape;614;p25"/>
          <p:cNvSpPr/>
          <p:nvPr/>
        </p:nvSpPr>
        <p:spPr>
          <a:xfrm>
            <a:off x="5275281" y="1986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5" name="Google Shape;615;p25"/>
          <p:cNvSpPr/>
          <p:nvPr/>
        </p:nvSpPr>
        <p:spPr>
          <a:xfrm flipH="1">
            <a:off x="4000112" y="19860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6" name="Google Shape;616;p25"/>
          <p:cNvSpPr/>
          <p:nvPr/>
        </p:nvSpPr>
        <p:spPr>
          <a:xfrm flipH="1">
            <a:off x="4581500" y="318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7" name="Google Shape;617;p25"/>
          <p:cNvSpPr/>
          <p:nvPr/>
        </p:nvSpPr>
        <p:spPr>
          <a:xfrm rot="-2516804">
            <a:off x="2668792" y="2892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8" name="Google Shape;618;p25"/>
          <p:cNvSpPr/>
          <p:nvPr/>
        </p:nvSpPr>
        <p:spPr>
          <a:xfrm flipH="1">
            <a:off x="3676625" y="4925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9" name="Google Shape;619;p25"/>
          <p:cNvSpPr/>
          <p:nvPr/>
        </p:nvSpPr>
        <p:spPr>
          <a:xfrm rot="-2417287" flipH="1">
            <a:off x="5271408" y="73541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0" name="Google Shape;620;p25"/>
          <p:cNvSpPr/>
          <p:nvPr/>
        </p:nvSpPr>
        <p:spPr>
          <a:xfrm flipH="1">
            <a:off x="3996950" y="895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1" name="Google Shape;621;p25"/>
          <p:cNvSpPr/>
          <p:nvPr/>
        </p:nvSpPr>
        <p:spPr>
          <a:xfrm flipH="1">
            <a:off x="6232700" y="9696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4418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26"/>
          <p:cNvSpPr txBox="1">
            <a:spLocks noGrp="1"/>
          </p:cNvSpPr>
          <p:nvPr>
            <p:ph type="title"/>
          </p:nvPr>
        </p:nvSpPr>
        <p:spPr>
          <a:xfrm>
            <a:off x="795226" y="1563800"/>
            <a:ext cx="37584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26"/>
          <p:cNvSpPr txBox="1">
            <a:spLocks noGrp="1"/>
          </p:cNvSpPr>
          <p:nvPr>
            <p:ph type="subTitle" idx="1"/>
          </p:nvPr>
        </p:nvSpPr>
        <p:spPr>
          <a:xfrm>
            <a:off x="697726" y="2762802"/>
            <a:ext cx="3953400" cy="8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26"/>
          <p:cNvSpPr/>
          <p:nvPr/>
        </p:nvSpPr>
        <p:spPr>
          <a:xfrm flipH="1">
            <a:off x="8826218" y="3236887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/>
        </p:nvSpPr>
        <p:spPr>
          <a:xfrm rot="2516804" flipH="1">
            <a:off x="8785354" y="2385993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/>
        </p:nvSpPr>
        <p:spPr>
          <a:xfrm flipH="1">
            <a:off x="8649800" y="2807238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/>
        </p:nvSpPr>
        <p:spPr>
          <a:xfrm flipH="1">
            <a:off x="439335" y="284081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/>
        </p:nvSpPr>
        <p:spPr>
          <a:xfrm rot="-2516804">
            <a:off x="213654" y="23039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/>
        </p:nvSpPr>
        <p:spPr>
          <a:xfrm flipH="1">
            <a:off x="244125" y="28615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/>
        </p:nvSpPr>
        <p:spPr>
          <a:xfrm flipH="1">
            <a:off x="260488" y="3453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/>
        </p:nvSpPr>
        <p:spPr>
          <a:xfrm flipH="1">
            <a:off x="405725" y="19609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/>
        </p:nvSpPr>
        <p:spPr>
          <a:xfrm flipH="1">
            <a:off x="4512012" y="74985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/>
        </p:nvSpPr>
        <p:spPr>
          <a:xfrm flipH="1">
            <a:off x="5093400" y="869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/>
        </p:nvSpPr>
        <p:spPr>
          <a:xfrm rot="-2516804">
            <a:off x="4557716" y="1438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/>
        </p:nvSpPr>
        <p:spPr>
          <a:xfrm flipH="1">
            <a:off x="4188525" y="10437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/>
        </p:nvSpPr>
        <p:spPr>
          <a:xfrm flipH="1">
            <a:off x="3134975" y="2838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/>
        </p:nvSpPr>
        <p:spPr>
          <a:xfrm rot="-2417287" flipH="1">
            <a:off x="5780345" y="828892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0971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27"/>
          <p:cNvSpPr txBox="1">
            <a:spLocks noGrp="1"/>
          </p:cNvSpPr>
          <p:nvPr>
            <p:ph type="title"/>
          </p:nvPr>
        </p:nvSpPr>
        <p:spPr>
          <a:xfrm>
            <a:off x="2347950" y="651911"/>
            <a:ext cx="4448100" cy="10587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43" name="Google Shape;643;p27"/>
          <p:cNvSpPr txBox="1">
            <a:spLocks noGrp="1"/>
          </p:cNvSpPr>
          <p:nvPr>
            <p:ph type="subTitle" idx="1"/>
          </p:nvPr>
        </p:nvSpPr>
        <p:spPr>
          <a:xfrm>
            <a:off x="2645850" y="1669056"/>
            <a:ext cx="38523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4" name="Google Shape;644;p27"/>
          <p:cNvSpPr txBox="1"/>
          <p:nvPr/>
        </p:nvSpPr>
        <p:spPr>
          <a:xfrm>
            <a:off x="2179200" y="3448455"/>
            <a:ext cx="4785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 </a:t>
            </a:r>
            <a:endParaRPr sz="12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grpSp>
        <p:nvGrpSpPr>
          <p:cNvPr id="645" name="Google Shape;645;p27"/>
          <p:cNvGrpSpPr/>
          <p:nvPr/>
        </p:nvGrpSpPr>
        <p:grpSpPr>
          <a:xfrm rot="10800000">
            <a:off x="0" y="4"/>
            <a:ext cx="9144000" cy="1255484"/>
            <a:chOff x="0" y="3677077"/>
            <a:chExt cx="9144000" cy="1607740"/>
          </a:xfrm>
        </p:grpSpPr>
        <p:sp>
          <p:nvSpPr>
            <p:cNvPr id="646" name="Google Shape;646;p27"/>
            <p:cNvSpPr/>
            <p:nvPr/>
          </p:nvSpPr>
          <p:spPr>
            <a:xfrm>
              <a:off x="0" y="3677077"/>
              <a:ext cx="4489403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7" name="Google Shape;647;p27"/>
            <p:cNvSpPr/>
            <p:nvPr/>
          </p:nvSpPr>
          <p:spPr>
            <a:xfrm rot="5400000">
              <a:off x="6234785" y="2375520"/>
              <a:ext cx="1287643" cy="453078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48" name="Google Shape;648;p27"/>
          <p:cNvSpPr/>
          <p:nvPr/>
        </p:nvSpPr>
        <p:spPr>
          <a:xfrm rot="5400000">
            <a:off x="-1853514" y="2064405"/>
            <a:ext cx="4599242" cy="892193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66675" algn="bl" rotWithShape="0">
              <a:schemeClr val="accent3">
                <a:alpha val="1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7"/>
          <p:cNvSpPr/>
          <p:nvPr/>
        </p:nvSpPr>
        <p:spPr>
          <a:xfrm rot="-5400000" flipH="1">
            <a:off x="6454325" y="2375571"/>
            <a:ext cx="4589280" cy="890260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57150" dir="11100000" algn="bl" rotWithShape="0">
              <a:schemeClr val="accent3">
                <a:alpha val="1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7"/>
          <p:cNvSpPr/>
          <p:nvPr/>
        </p:nvSpPr>
        <p:spPr>
          <a:xfrm rot="2516804" flipH="1">
            <a:off x="7932379" y="1925880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7"/>
          <p:cNvSpPr/>
          <p:nvPr/>
        </p:nvSpPr>
        <p:spPr>
          <a:xfrm flipH="1">
            <a:off x="6808950" y="26678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7"/>
          <p:cNvSpPr/>
          <p:nvPr/>
        </p:nvSpPr>
        <p:spPr>
          <a:xfrm flipH="1">
            <a:off x="7748418" y="31839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7"/>
          <p:cNvSpPr/>
          <p:nvPr/>
        </p:nvSpPr>
        <p:spPr>
          <a:xfrm rot="2516804" flipH="1">
            <a:off x="7797003" y="3837280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7"/>
          <p:cNvSpPr/>
          <p:nvPr/>
        </p:nvSpPr>
        <p:spPr>
          <a:xfrm flipH="1">
            <a:off x="7661450" y="42585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7"/>
          <p:cNvSpPr/>
          <p:nvPr/>
        </p:nvSpPr>
        <p:spPr>
          <a:xfrm flipH="1">
            <a:off x="2119650" y="1706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7"/>
          <p:cNvSpPr/>
          <p:nvPr/>
        </p:nvSpPr>
        <p:spPr>
          <a:xfrm flipH="1">
            <a:off x="1630710" y="200308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7"/>
          <p:cNvSpPr/>
          <p:nvPr/>
        </p:nvSpPr>
        <p:spPr>
          <a:xfrm flipH="1">
            <a:off x="1379475" y="20256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8" name="Google Shape;658;p27"/>
          <p:cNvSpPr/>
          <p:nvPr/>
        </p:nvSpPr>
        <p:spPr>
          <a:xfrm rot="-2516804">
            <a:off x="1187404" y="23686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7"/>
          <p:cNvSpPr/>
          <p:nvPr/>
        </p:nvSpPr>
        <p:spPr>
          <a:xfrm flipH="1">
            <a:off x="1217875" y="29261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7"/>
          <p:cNvSpPr/>
          <p:nvPr/>
        </p:nvSpPr>
        <p:spPr>
          <a:xfrm flipH="1">
            <a:off x="1234238" y="35184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531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8"/>
          <p:cNvSpPr/>
          <p:nvPr/>
        </p:nvSpPr>
        <p:spPr>
          <a:xfrm>
            <a:off x="-448242" y="1923684"/>
            <a:ext cx="934590" cy="51311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4" name="Google Shape;664;p28"/>
          <p:cNvSpPr/>
          <p:nvPr/>
        </p:nvSpPr>
        <p:spPr>
          <a:xfrm>
            <a:off x="8643346" y="1528884"/>
            <a:ext cx="934590" cy="51311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5" name="Google Shape;665;p28"/>
          <p:cNvSpPr/>
          <p:nvPr/>
        </p:nvSpPr>
        <p:spPr>
          <a:xfrm>
            <a:off x="4050920" y="-290869"/>
            <a:ext cx="1042162" cy="57217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6" name="Google Shape;666;p28"/>
          <p:cNvSpPr/>
          <p:nvPr/>
        </p:nvSpPr>
        <p:spPr>
          <a:xfrm>
            <a:off x="-8929" y="3125976"/>
            <a:ext cx="9198732" cy="2174245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rgbClr val="81DB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7" name="Google Shape;667;p28"/>
          <p:cNvSpPr/>
          <p:nvPr/>
        </p:nvSpPr>
        <p:spPr>
          <a:xfrm>
            <a:off x="5787181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8" name="Google Shape;668;p28"/>
          <p:cNvSpPr/>
          <p:nvPr/>
        </p:nvSpPr>
        <p:spPr>
          <a:xfrm flipH="1">
            <a:off x="4512012" y="29265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9" name="Google Shape;669;p28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8"/>
          <p:cNvSpPr/>
          <p:nvPr/>
        </p:nvSpPr>
        <p:spPr>
          <a:xfrm rot="-2516804">
            <a:off x="3180691" y="3832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8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8"/>
          <p:cNvSpPr/>
          <p:nvPr/>
        </p:nvSpPr>
        <p:spPr>
          <a:xfrm rot="-2417287" flipH="1">
            <a:off x="5783308" y="82946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8"/>
          <p:cNvSpPr/>
          <p:nvPr/>
        </p:nvSpPr>
        <p:spPr>
          <a:xfrm rot="2516804" flipH="1">
            <a:off x="8825479" y="8251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4" name="Google Shape;674;p28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8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8"/>
          <p:cNvSpPr/>
          <p:nvPr/>
        </p:nvSpPr>
        <p:spPr>
          <a:xfrm rot="-2517313">
            <a:off x="1894725" y="1060304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8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8" name="Google Shape;678;p28"/>
          <p:cNvSpPr/>
          <p:nvPr/>
        </p:nvSpPr>
        <p:spPr>
          <a:xfrm flipH="1">
            <a:off x="656960" y="148123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9" name="Google Shape;679;p28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0" name="Google Shape;680;p28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1" name="Google Shape;681;p28"/>
          <p:cNvSpPr/>
          <p:nvPr/>
        </p:nvSpPr>
        <p:spPr>
          <a:xfrm rot="-2516804">
            <a:off x="213654" y="18467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2" name="Google Shape;682;p28"/>
          <p:cNvSpPr/>
          <p:nvPr/>
        </p:nvSpPr>
        <p:spPr>
          <a:xfrm flipH="1">
            <a:off x="8641518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3" name="Google Shape;683;p28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4" name="Google Shape;684;p28"/>
          <p:cNvSpPr/>
          <p:nvPr/>
        </p:nvSpPr>
        <p:spPr>
          <a:xfrm rot="2516804" flipH="1">
            <a:off x="8690104" y="27365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5" name="Google Shape;685;p28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6" name="Google Shape;686;p28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7" name="Google Shape;687;p28"/>
          <p:cNvSpPr/>
          <p:nvPr/>
        </p:nvSpPr>
        <p:spPr>
          <a:xfrm>
            <a:off x="2891896" y="1129401"/>
            <a:ext cx="1035851" cy="568714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8" name="Google Shape;688;p28"/>
          <p:cNvSpPr/>
          <p:nvPr/>
        </p:nvSpPr>
        <p:spPr>
          <a:xfrm>
            <a:off x="6555954" y="371058"/>
            <a:ext cx="613594" cy="336882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89" name="Google Shape;689;p28"/>
          <p:cNvGrpSpPr/>
          <p:nvPr/>
        </p:nvGrpSpPr>
        <p:grpSpPr>
          <a:xfrm>
            <a:off x="7079675" y="2792507"/>
            <a:ext cx="344973" cy="713551"/>
            <a:chOff x="2482298" y="2502800"/>
            <a:chExt cx="596117" cy="1233025"/>
          </a:xfrm>
        </p:grpSpPr>
        <p:sp>
          <p:nvSpPr>
            <p:cNvPr id="690" name="Google Shape;690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91" name="Google Shape;691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692" name="Google Shape;692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3" name="Google Shape;693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4" name="Google Shape;694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5" name="Google Shape;695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696" name="Google Shape;696;p28"/>
          <p:cNvGrpSpPr/>
          <p:nvPr/>
        </p:nvGrpSpPr>
        <p:grpSpPr>
          <a:xfrm>
            <a:off x="6679837" y="3104478"/>
            <a:ext cx="344985" cy="382145"/>
            <a:chOff x="10557081" y="3779237"/>
            <a:chExt cx="506438" cy="560988"/>
          </a:xfrm>
        </p:grpSpPr>
        <p:sp>
          <p:nvSpPr>
            <p:cNvPr id="697" name="Google Shape;697;p28"/>
            <p:cNvSpPr/>
            <p:nvPr/>
          </p:nvSpPr>
          <p:spPr>
            <a:xfrm>
              <a:off x="10652095" y="4293125"/>
              <a:ext cx="281700" cy="471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98" name="Google Shape;698;p28"/>
            <p:cNvGrpSpPr/>
            <p:nvPr/>
          </p:nvGrpSpPr>
          <p:grpSpPr>
            <a:xfrm>
              <a:off x="10557081" y="3779237"/>
              <a:ext cx="506438" cy="548141"/>
              <a:chOff x="10556950" y="2998175"/>
              <a:chExt cx="1228025" cy="1329150"/>
            </a:xfrm>
          </p:grpSpPr>
          <p:sp>
            <p:nvSpPr>
              <p:cNvPr id="699" name="Google Shape;699;p28"/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0" name="Google Shape;700;p28"/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1" name="Google Shape;701;p28"/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2" name="Google Shape;702;p28"/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3" name="Google Shape;703;p28"/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4" name="Google Shape;704;p28"/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05" name="Google Shape;705;p28"/>
          <p:cNvSpPr/>
          <p:nvPr/>
        </p:nvSpPr>
        <p:spPr>
          <a:xfrm>
            <a:off x="614451" y="3445670"/>
            <a:ext cx="899302" cy="336852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06" name="Google Shape;706;p28"/>
          <p:cNvGrpSpPr/>
          <p:nvPr/>
        </p:nvGrpSpPr>
        <p:grpSpPr>
          <a:xfrm>
            <a:off x="323776" y="2732117"/>
            <a:ext cx="344973" cy="713551"/>
            <a:chOff x="2482298" y="2502800"/>
            <a:chExt cx="596117" cy="1233025"/>
          </a:xfrm>
        </p:grpSpPr>
        <p:sp>
          <p:nvSpPr>
            <p:cNvPr id="707" name="Google Shape;707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08" name="Google Shape;708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09" name="Google Shape;709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0" name="Google Shape;710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1" name="Google Shape;711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2" name="Google Shape;712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713" name="Google Shape;713;p28"/>
          <p:cNvGrpSpPr/>
          <p:nvPr/>
        </p:nvGrpSpPr>
        <p:grpSpPr>
          <a:xfrm>
            <a:off x="1232081" y="2973810"/>
            <a:ext cx="281681" cy="312078"/>
            <a:chOff x="10557081" y="3779237"/>
            <a:chExt cx="506438" cy="560988"/>
          </a:xfrm>
        </p:grpSpPr>
        <p:sp>
          <p:nvSpPr>
            <p:cNvPr id="714" name="Google Shape;714;p28"/>
            <p:cNvSpPr/>
            <p:nvPr/>
          </p:nvSpPr>
          <p:spPr>
            <a:xfrm>
              <a:off x="10652095" y="4293125"/>
              <a:ext cx="281700" cy="471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15" name="Google Shape;715;p28"/>
            <p:cNvGrpSpPr/>
            <p:nvPr/>
          </p:nvGrpSpPr>
          <p:grpSpPr>
            <a:xfrm>
              <a:off x="10557081" y="3779237"/>
              <a:ext cx="506438" cy="548141"/>
              <a:chOff x="10556950" y="2998175"/>
              <a:chExt cx="1228025" cy="1329150"/>
            </a:xfrm>
          </p:grpSpPr>
          <p:sp>
            <p:nvSpPr>
              <p:cNvPr id="716" name="Google Shape;716;p28"/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7" name="Google Shape;717;p28"/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8" name="Google Shape;718;p28"/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9" name="Google Shape;719;p28"/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0" name="Google Shape;720;p28"/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1" name="Google Shape;721;p28"/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722" name="Google Shape;722;p28"/>
          <p:cNvGrpSpPr/>
          <p:nvPr/>
        </p:nvGrpSpPr>
        <p:grpSpPr>
          <a:xfrm>
            <a:off x="8582501" y="2849267"/>
            <a:ext cx="344973" cy="713551"/>
            <a:chOff x="2482298" y="2502800"/>
            <a:chExt cx="596117" cy="1233025"/>
          </a:xfrm>
        </p:grpSpPr>
        <p:sp>
          <p:nvSpPr>
            <p:cNvPr id="723" name="Google Shape;723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24" name="Google Shape;724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25" name="Google Shape;725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6" name="Google Shape;726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7" name="Google Shape;727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8" name="Google Shape;728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729" name="Google Shape;729;p28"/>
          <p:cNvGrpSpPr/>
          <p:nvPr/>
        </p:nvGrpSpPr>
        <p:grpSpPr>
          <a:xfrm>
            <a:off x="8325488" y="2818392"/>
            <a:ext cx="212575" cy="439697"/>
            <a:chOff x="2482298" y="2502800"/>
            <a:chExt cx="596117" cy="1233025"/>
          </a:xfrm>
        </p:grpSpPr>
        <p:sp>
          <p:nvSpPr>
            <p:cNvPr id="730" name="Google Shape;730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1" name="Google Shape;731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32" name="Google Shape;732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3" name="Google Shape;733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4" name="Google Shape;734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5" name="Google Shape;735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6" name="Google Shape;736;p28"/>
          <p:cNvSpPr/>
          <p:nvPr/>
        </p:nvSpPr>
        <p:spPr>
          <a:xfrm>
            <a:off x="7615500" y="3413322"/>
            <a:ext cx="702192" cy="263021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89" name="Google Shape;789;p28"/>
          <p:cNvGrpSpPr/>
          <p:nvPr/>
        </p:nvGrpSpPr>
        <p:grpSpPr>
          <a:xfrm>
            <a:off x="7593147" y="3721870"/>
            <a:ext cx="2211595" cy="1457432"/>
            <a:chOff x="4585700" y="4234075"/>
            <a:chExt cx="1885900" cy="1242800"/>
          </a:xfrm>
        </p:grpSpPr>
        <p:sp>
          <p:nvSpPr>
            <p:cNvPr id="790" name="Google Shape;790;p28"/>
            <p:cNvSpPr/>
            <p:nvPr/>
          </p:nvSpPr>
          <p:spPr>
            <a:xfrm>
              <a:off x="4585700" y="423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9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5730200" y="4337125"/>
              <a:ext cx="214225" cy="240950"/>
            </a:xfrm>
            <a:custGeom>
              <a:avLst/>
              <a:gdLst/>
              <a:ahLst/>
              <a:cxnLst/>
              <a:rect l="l" t="t" r="r" b="b"/>
              <a:pathLst>
                <a:path w="8569" h="9638" extrusionOk="0">
                  <a:moveTo>
                    <a:pt x="5592" y="1"/>
                  </a:moveTo>
                  <a:lnTo>
                    <a:pt x="5534" y="39"/>
                  </a:lnTo>
                  <a:lnTo>
                    <a:pt x="5267" y="153"/>
                  </a:lnTo>
                  <a:lnTo>
                    <a:pt x="5000" y="287"/>
                  </a:lnTo>
                  <a:lnTo>
                    <a:pt x="4733" y="421"/>
                  </a:lnTo>
                  <a:lnTo>
                    <a:pt x="4485" y="573"/>
                  </a:lnTo>
                  <a:lnTo>
                    <a:pt x="4237" y="726"/>
                  </a:lnTo>
                  <a:lnTo>
                    <a:pt x="3989" y="898"/>
                  </a:lnTo>
                  <a:lnTo>
                    <a:pt x="3760" y="1069"/>
                  </a:lnTo>
                  <a:lnTo>
                    <a:pt x="3531" y="1260"/>
                  </a:lnTo>
                  <a:lnTo>
                    <a:pt x="3416" y="1069"/>
                  </a:lnTo>
                  <a:lnTo>
                    <a:pt x="3283" y="879"/>
                  </a:lnTo>
                  <a:lnTo>
                    <a:pt x="3130" y="707"/>
                  </a:lnTo>
                  <a:lnTo>
                    <a:pt x="2958" y="535"/>
                  </a:lnTo>
                  <a:lnTo>
                    <a:pt x="2786" y="402"/>
                  </a:lnTo>
                  <a:lnTo>
                    <a:pt x="2596" y="268"/>
                  </a:lnTo>
                  <a:lnTo>
                    <a:pt x="2386" y="153"/>
                  </a:lnTo>
                  <a:lnTo>
                    <a:pt x="2176" y="77"/>
                  </a:lnTo>
                  <a:lnTo>
                    <a:pt x="2176" y="77"/>
                  </a:lnTo>
                  <a:lnTo>
                    <a:pt x="2233" y="363"/>
                  </a:lnTo>
                  <a:lnTo>
                    <a:pt x="2252" y="669"/>
                  </a:lnTo>
                  <a:lnTo>
                    <a:pt x="2252" y="955"/>
                  </a:lnTo>
                  <a:lnTo>
                    <a:pt x="2214" y="1260"/>
                  </a:lnTo>
                  <a:lnTo>
                    <a:pt x="2176" y="1566"/>
                  </a:lnTo>
                  <a:lnTo>
                    <a:pt x="2099" y="1852"/>
                  </a:lnTo>
                  <a:lnTo>
                    <a:pt x="2004" y="2138"/>
                  </a:lnTo>
                  <a:lnTo>
                    <a:pt x="1909" y="2424"/>
                  </a:lnTo>
                  <a:lnTo>
                    <a:pt x="1794" y="2692"/>
                  </a:lnTo>
                  <a:lnTo>
                    <a:pt x="1660" y="2978"/>
                  </a:lnTo>
                  <a:lnTo>
                    <a:pt x="1374" y="3512"/>
                  </a:lnTo>
                  <a:lnTo>
                    <a:pt x="783" y="4562"/>
                  </a:lnTo>
                  <a:lnTo>
                    <a:pt x="516" y="5096"/>
                  </a:lnTo>
                  <a:lnTo>
                    <a:pt x="401" y="5363"/>
                  </a:lnTo>
                  <a:lnTo>
                    <a:pt x="287" y="5649"/>
                  </a:lnTo>
                  <a:lnTo>
                    <a:pt x="191" y="5936"/>
                  </a:lnTo>
                  <a:lnTo>
                    <a:pt x="115" y="6222"/>
                  </a:lnTo>
                  <a:lnTo>
                    <a:pt x="38" y="6508"/>
                  </a:lnTo>
                  <a:lnTo>
                    <a:pt x="0" y="6813"/>
                  </a:lnTo>
                  <a:lnTo>
                    <a:pt x="0" y="7004"/>
                  </a:lnTo>
                  <a:lnTo>
                    <a:pt x="0" y="7195"/>
                  </a:lnTo>
                  <a:lnTo>
                    <a:pt x="19" y="7367"/>
                  </a:lnTo>
                  <a:lnTo>
                    <a:pt x="58" y="7558"/>
                  </a:lnTo>
                  <a:lnTo>
                    <a:pt x="96" y="7729"/>
                  </a:lnTo>
                  <a:lnTo>
                    <a:pt x="172" y="7901"/>
                  </a:lnTo>
                  <a:lnTo>
                    <a:pt x="248" y="8073"/>
                  </a:lnTo>
                  <a:lnTo>
                    <a:pt x="363" y="8226"/>
                  </a:lnTo>
                  <a:lnTo>
                    <a:pt x="516" y="8378"/>
                  </a:lnTo>
                  <a:lnTo>
                    <a:pt x="706" y="8512"/>
                  </a:lnTo>
                  <a:lnTo>
                    <a:pt x="916" y="8626"/>
                  </a:lnTo>
                  <a:lnTo>
                    <a:pt x="1145" y="8722"/>
                  </a:lnTo>
                  <a:lnTo>
                    <a:pt x="1374" y="8798"/>
                  </a:lnTo>
                  <a:lnTo>
                    <a:pt x="1603" y="8836"/>
                  </a:lnTo>
                  <a:lnTo>
                    <a:pt x="2080" y="8932"/>
                  </a:lnTo>
                  <a:lnTo>
                    <a:pt x="2214" y="9027"/>
                  </a:lnTo>
                  <a:lnTo>
                    <a:pt x="2347" y="9122"/>
                  </a:lnTo>
                  <a:lnTo>
                    <a:pt x="2653" y="9275"/>
                  </a:lnTo>
                  <a:lnTo>
                    <a:pt x="2901" y="9390"/>
                  </a:lnTo>
                  <a:lnTo>
                    <a:pt x="3149" y="9485"/>
                  </a:lnTo>
                  <a:lnTo>
                    <a:pt x="3416" y="9542"/>
                  </a:lnTo>
                  <a:lnTo>
                    <a:pt x="3702" y="9600"/>
                  </a:lnTo>
                  <a:lnTo>
                    <a:pt x="3970" y="9619"/>
                  </a:lnTo>
                  <a:lnTo>
                    <a:pt x="4237" y="9638"/>
                  </a:lnTo>
                  <a:lnTo>
                    <a:pt x="4504" y="9619"/>
                  </a:lnTo>
                  <a:lnTo>
                    <a:pt x="4752" y="9580"/>
                  </a:lnTo>
                  <a:lnTo>
                    <a:pt x="5076" y="9523"/>
                  </a:lnTo>
                  <a:lnTo>
                    <a:pt x="5401" y="9409"/>
                  </a:lnTo>
                  <a:lnTo>
                    <a:pt x="5687" y="9256"/>
                  </a:lnTo>
                  <a:lnTo>
                    <a:pt x="5973" y="9084"/>
                  </a:lnTo>
                  <a:lnTo>
                    <a:pt x="6240" y="8893"/>
                  </a:lnTo>
                  <a:lnTo>
                    <a:pt x="6469" y="8664"/>
                  </a:lnTo>
                  <a:lnTo>
                    <a:pt x="6698" y="8397"/>
                  </a:lnTo>
                  <a:lnTo>
                    <a:pt x="6870" y="8130"/>
                  </a:lnTo>
                  <a:lnTo>
                    <a:pt x="7004" y="7863"/>
                  </a:lnTo>
                  <a:lnTo>
                    <a:pt x="7118" y="7596"/>
                  </a:lnTo>
                  <a:lnTo>
                    <a:pt x="7214" y="7329"/>
                  </a:lnTo>
                  <a:lnTo>
                    <a:pt x="7290" y="7042"/>
                  </a:lnTo>
                  <a:lnTo>
                    <a:pt x="7347" y="6756"/>
                  </a:lnTo>
                  <a:lnTo>
                    <a:pt x="7404" y="6470"/>
                  </a:lnTo>
                  <a:lnTo>
                    <a:pt x="7500" y="5897"/>
                  </a:lnTo>
                  <a:lnTo>
                    <a:pt x="7824" y="3607"/>
                  </a:lnTo>
                  <a:lnTo>
                    <a:pt x="7920" y="3054"/>
                  </a:lnTo>
                  <a:lnTo>
                    <a:pt x="7977" y="2787"/>
                  </a:lnTo>
                  <a:lnTo>
                    <a:pt x="8053" y="2520"/>
                  </a:lnTo>
                  <a:lnTo>
                    <a:pt x="8149" y="2253"/>
                  </a:lnTo>
                  <a:lnTo>
                    <a:pt x="8263" y="2005"/>
                  </a:lnTo>
                  <a:lnTo>
                    <a:pt x="8397" y="1776"/>
                  </a:lnTo>
                  <a:lnTo>
                    <a:pt x="8569" y="1547"/>
                  </a:lnTo>
                  <a:lnTo>
                    <a:pt x="8225" y="1547"/>
                  </a:lnTo>
                  <a:lnTo>
                    <a:pt x="7862" y="1585"/>
                  </a:lnTo>
                  <a:lnTo>
                    <a:pt x="7519" y="1642"/>
                  </a:lnTo>
                  <a:lnTo>
                    <a:pt x="7175" y="1756"/>
                  </a:lnTo>
                  <a:lnTo>
                    <a:pt x="6851" y="1890"/>
                  </a:lnTo>
                  <a:lnTo>
                    <a:pt x="6527" y="2043"/>
                  </a:lnTo>
                  <a:lnTo>
                    <a:pt x="6221" y="2234"/>
                  </a:lnTo>
                  <a:lnTo>
                    <a:pt x="5935" y="2463"/>
                  </a:lnTo>
                  <a:lnTo>
                    <a:pt x="5935" y="2463"/>
                  </a:lnTo>
                  <a:lnTo>
                    <a:pt x="5992" y="2310"/>
                  </a:lnTo>
                  <a:lnTo>
                    <a:pt x="6050" y="2138"/>
                  </a:lnTo>
                  <a:lnTo>
                    <a:pt x="6088" y="1985"/>
                  </a:lnTo>
                  <a:lnTo>
                    <a:pt x="6126" y="1833"/>
                  </a:lnTo>
                  <a:lnTo>
                    <a:pt x="6145" y="1661"/>
                  </a:lnTo>
                  <a:lnTo>
                    <a:pt x="6145" y="1508"/>
                  </a:lnTo>
                  <a:lnTo>
                    <a:pt x="6126" y="1184"/>
                  </a:lnTo>
                  <a:lnTo>
                    <a:pt x="6107" y="1012"/>
                  </a:lnTo>
                  <a:lnTo>
                    <a:pt x="6069" y="860"/>
                  </a:lnTo>
                  <a:lnTo>
                    <a:pt x="6011" y="707"/>
                  </a:lnTo>
                  <a:lnTo>
                    <a:pt x="5954" y="554"/>
                  </a:lnTo>
                  <a:lnTo>
                    <a:pt x="5878" y="402"/>
                  </a:lnTo>
                  <a:lnTo>
                    <a:pt x="5801" y="268"/>
                  </a:lnTo>
                  <a:lnTo>
                    <a:pt x="5706" y="13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5792225" y="4337125"/>
              <a:ext cx="152200" cy="240950"/>
            </a:xfrm>
            <a:custGeom>
              <a:avLst/>
              <a:gdLst/>
              <a:ahLst/>
              <a:cxnLst/>
              <a:rect l="l" t="t" r="r" b="b"/>
              <a:pathLst>
                <a:path w="6088" h="9638" extrusionOk="0">
                  <a:moveTo>
                    <a:pt x="3111" y="1"/>
                  </a:moveTo>
                  <a:lnTo>
                    <a:pt x="3053" y="39"/>
                  </a:lnTo>
                  <a:lnTo>
                    <a:pt x="3072" y="363"/>
                  </a:lnTo>
                  <a:lnTo>
                    <a:pt x="3072" y="688"/>
                  </a:lnTo>
                  <a:lnTo>
                    <a:pt x="3034" y="1012"/>
                  </a:lnTo>
                  <a:lnTo>
                    <a:pt x="2977" y="1337"/>
                  </a:lnTo>
                  <a:lnTo>
                    <a:pt x="2901" y="1661"/>
                  </a:lnTo>
                  <a:lnTo>
                    <a:pt x="2805" y="1966"/>
                  </a:lnTo>
                  <a:lnTo>
                    <a:pt x="2691" y="2291"/>
                  </a:lnTo>
                  <a:lnTo>
                    <a:pt x="2576" y="2596"/>
                  </a:lnTo>
                  <a:lnTo>
                    <a:pt x="2405" y="2921"/>
                  </a:lnTo>
                  <a:lnTo>
                    <a:pt x="2233" y="3264"/>
                  </a:lnTo>
                  <a:lnTo>
                    <a:pt x="1870" y="3913"/>
                  </a:lnTo>
                  <a:lnTo>
                    <a:pt x="1489" y="4543"/>
                  </a:lnTo>
                  <a:lnTo>
                    <a:pt x="1088" y="5191"/>
                  </a:lnTo>
                  <a:lnTo>
                    <a:pt x="725" y="5840"/>
                  </a:lnTo>
                  <a:lnTo>
                    <a:pt x="573" y="6184"/>
                  </a:lnTo>
                  <a:lnTo>
                    <a:pt x="420" y="6527"/>
                  </a:lnTo>
                  <a:lnTo>
                    <a:pt x="286" y="6871"/>
                  </a:lnTo>
                  <a:lnTo>
                    <a:pt x="172" y="7214"/>
                  </a:lnTo>
                  <a:lnTo>
                    <a:pt x="95" y="7577"/>
                  </a:lnTo>
                  <a:lnTo>
                    <a:pt x="38" y="7958"/>
                  </a:lnTo>
                  <a:lnTo>
                    <a:pt x="0" y="8283"/>
                  </a:lnTo>
                  <a:lnTo>
                    <a:pt x="19" y="8626"/>
                  </a:lnTo>
                  <a:lnTo>
                    <a:pt x="57" y="8970"/>
                  </a:lnTo>
                  <a:lnTo>
                    <a:pt x="115" y="9122"/>
                  </a:lnTo>
                  <a:lnTo>
                    <a:pt x="172" y="9275"/>
                  </a:lnTo>
                  <a:lnTo>
                    <a:pt x="420" y="9390"/>
                  </a:lnTo>
                  <a:lnTo>
                    <a:pt x="668" y="9485"/>
                  </a:lnTo>
                  <a:lnTo>
                    <a:pt x="935" y="9542"/>
                  </a:lnTo>
                  <a:lnTo>
                    <a:pt x="1221" y="9600"/>
                  </a:lnTo>
                  <a:lnTo>
                    <a:pt x="1489" y="9619"/>
                  </a:lnTo>
                  <a:lnTo>
                    <a:pt x="1756" y="9638"/>
                  </a:lnTo>
                  <a:lnTo>
                    <a:pt x="2023" y="9619"/>
                  </a:lnTo>
                  <a:lnTo>
                    <a:pt x="2271" y="9580"/>
                  </a:lnTo>
                  <a:lnTo>
                    <a:pt x="2595" y="9523"/>
                  </a:lnTo>
                  <a:lnTo>
                    <a:pt x="2920" y="9409"/>
                  </a:lnTo>
                  <a:lnTo>
                    <a:pt x="3206" y="9256"/>
                  </a:lnTo>
                  <a:lnTo>
                    <a:pt x="3492" y="9084"/>
                  </a:lnTo>
                  <a:lnTo>
                    <a:pt x="3759" y="8893"/>
                  </a:lnTo>
                  <a:lnTo>
                    <a:pt x="3988" y="8664"/>
                  </a:lnTo>
                  <a:lnTo>
                    <a:pt x="4217" y="8397"/>
                  </a:lnTo>
                  <a:lnTo>
                    <a:pt x="4389" y="8130"/>
                  </a:lnTo>
                  <a:lnTo>
                    <a:pt x="4523" y="7863"/>
                  </a:lnTo>
                  <a:lnTo>
                    <a:pt x="4637" y="7596"/>
                  </a:lnTo>
                  <a:lnTo>
                    <a:pt x="4733" y="7329"/>
                  </a:lnTo>
                  <a:lnTo>
                    <a:pt x="4809" y="7042"/>
                  </a:lnTo>
                  <a:lnTo>
                    <a:pt x="4866" y="6756"/>
                  </a:lnTo>
                  <a:lnTo>
                    <a:pt x="4923" y="6470"/>
                  </a:lnTo>
                  <a:lnTo>
                    <a:pt x="5019" y="5897"/>
                  </a:lnTo>
                  <a:lnTo>
                    <a:pt x="5343" y="3607"/>
                  </a:lnTo>
                  <a:lnTo>
                    <a:pt x="5439" y="3054"/>
                  </a:lnTo>
                  <a:lnTo>
                    <a:pt x="5496" y="2787"/>
                  </a:lnTo>
                  <a:lnTo>
                    <a:pt x="5572" y="2520"/>
                  </a:lnTo>
                  <a:lnTo>
                    <a:pt x="5668" y="2253"/>
                  </a:lnTo>
                  <a:lnTo>
                    <a:pt x="5782" y="2005"/>
                  </a:lnTo>
                  <a:lnTo>
                    <a:pt x="5916" y="1776"/>
                  </a:lnTo>
                  <a:lnTo>
                    <a:pt x="6088" y="1547"/>
                  </a:lnTo>
                  <a:lnTo>
                    <a:pt x="5744" y="1547"/>
                  </a:lnTo>
                  <a:lnTo>
                    <a:pt x="5381" y="1585"/>
                  </a:lnTo>
                  <a:lnTo>
                    <a:pt x="5038" y="1642"/>
                  </a:lnTo>
                  <a:lnTo>
                    <a:pt x="4694" y="1756"/>
                  </a:lnTo>
                  <a:lnTo>
                    <a:pt x="4370" y="1890"/>
                  </a:lnTo>
                  <a:lnTo>
                    <a:pt x="4046" y="2043"/>
                  </a:lnTo>
                  <a:lnTo>
                    <a:pt x="3740" y="2234"/>
                  </a:lnTo>
                  <a:lnTo>
                    <a:pt x="3454" y="2463"/>
                  </a:lnTo>
                  <a:lnTo>
                    <a:pt x="3454" y="2463"/>
                  </a:lnTo>
                  <a:lnTo>
                    <a:pt x="3511" y="2310"/>
                  </a:lnTo>
                  <a:lnTo>
                    <a:pt x="3569" y="2138"/>
                  </a:lnTo>
                  <a:lnTo>
                    <a:pt x="3607" y="1985"/>
                  </a:lnTo>
                  <a:lnTo>
                    <a:pt x="3645" y="1833"/>
                  </a:lnTo>
                  <a:lnTo>
                    <a:pt x="3664" y="1661"/>
                  </a:lnTo>
                  <a:lnTo>
                    <a:pt x="3664" y="1508"/>
                  </a:lnTo>
                  <a:lnTo>
                    <a:pt x="3645" y="1184"/>
                  </a:lnTo>
                  <a:lnTo>
                    <a:pt x="3626" y="1012"/>
                  </a:lnTo>
                  <a:lnTo>
                    <a:pt x="3588" y="860"/>
                  </a:lnTo>
                  <a:lnTo>
                    <a:pt x="3530" y="707"/>
                  </a:lnTo>
                  <a:lnTo>
                    <a:pt x="3473" y="554"/>
                  </a:lnTo>
                  <a:lnTo>
                    <a:pt x="3397" y="402"/>
                  </a:lnTo>
                  <a:lnTo>
                    <a:pt x="3320" y="268"/>
                  </a:lnTo>
                  <a:lnTo>
                    <a:pt x="3225" y="134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5173450" y="4400100"/>
              <a:ext cx="265750" cy="297250"/>
            </a:xfrm>
            <a:custGeom>
              <a:avLst/>
              <a:gdLst/>
              <a:ahLst/>
              <a:cxnLst/>
              <a:rect l="l" t="t" r="r" b="b"/>
              <a:pathLst>
                <a:path w="10630" h="11890" extrusionOk="0">
                  <a:moveTo>
                    <a:pt x="6909" y="1"/>
                  </a:moveTo>
                  <a:lnTo>
                    <a:pt x="6718" y="77"/>
                  </a:lnTo>
                  <a:lnTo>
                    <a:pt x="6546" y="153"/>
                  </a:lnTo>
                  <a:lnTo>
                    <a:pt x="6374" y="249"/>
                  </a:lnTo>
                  <a:lnTo>
                    <a:pt x="6202" y="363"/>
                  </a:lnTo>
                  <a:lnTo>
                    <a:pt x="6050" y="478"/>
                  </a:lnTo>
                  <a:lnTo>
                    <a:pt x="5897" y="611"/>
                  </a:lnTo>
                  <a:lnTo>
                    <a:pt x="5744" y="764"/>
                  </a:lnTo>
                  <a:lnTo>
                    <a:pt x="5611" y="898"/>
                  </a:lnTo>
                  <a:lnTo>
                    <a:pt x="5496" y="1069"/>
                  </a:lnTo>
                  <a:lnTo>
                    <a:pt x="5382" y="1222"/>
                  </a:lnTo>
                  <a:lnTo>
                    <a:pt x="5286" y="1394"/>
                  </a:lnTo>
                  <a:lnTo>
                    <a:pt x="5191" y="1566"/>
                  </a:lnTo>
                  <a:lnTo>
                    <a:pt x="5115" y="1756"/>
                  </a:lnTo>
                  <a:lnTo>
                    <a:pt x="5057" y="1947"/>
                  </a:lnTo>
                  <a:lnTo>
                    <a:pt x="5019" y="2138"/>
                  </a:lnTo>
                  <a:lnTo>
                    <a:pt x="5000" y="2329"/>
                  </a:lnTo>
                  <a:lnTo>
                    <a:pt x="4752" y="2100"/>
                  </a:lnTo>
                  <a:lnTo>
                    <a:pt x="4485" y="1909"/>
                  </a:lnTo>
                  <a:lnTo>
                    <a:pt x="4199" y="1737"/>
                  </a:lnTo>
                  <a:lnTo>
                    <a:pt x="3893" y="1604"/>
                  </a:lnTo>
                  <a:lnTo>
                    <a:pt x="3588" y="1489"/>
                  </a:lnTo>
                  <a:lnTo>
                    <a:pt x="3264" y="1375"/>
                  </a:lnTo>
                  <a:lnTo>
                    <a:pt x="2939" y="1317"/>
                  </a:lnTo>
                  <a:lnTo>
                    <a:pt x="2615" y="1260"/>
                  </a:lnTo>
                  <a:lnTo>
                    <a:pt x="2615" y="1279"/>
                  </a:lnTo>
                  <a:lnTo>
                    <a:pt x="2500" y="1527"/>
                  </a:lnTo>
                  <a:lnTo>
                    <a:pt x="2405" y="1814"/>
                  </a:lnTo>
                  <a:lnTo>
                    <a:pt x="2329" y="2081"/>
                  </a:lnTo>
                  <a:lnTo>
                    <a:pt x="2271" y="2367"/>
                  </a:lnTo>
                  <a:lnTo>
                    <a:pt x="2233" y="2653"/>
                  </a:lnTo>
                  <a:lnTo>
                    <a:pt x="2214" y="2940"/>
                  </a:lnTo>
                  <a:lnTo>
                    <a:pt x="2233" y="3226"/>
                  </a:lnTo>
                  <a:lnTo>
                    <a:pt x="2271" y="3493"/>
                  </a:lnTo>
                  <a:lnTo>
                    <a:pt x="1985" y="3398"/>
                  </a:lnTo>
                  <a:lnTo>
                    <a:pt x="1718" y="3321"/>
                  </a:lnTo>
                  <a:lnTo>
                    <a:pt x="1413" y="3283"/>
                  </a:lnTo>
                  <a:lnTo>
                    <a:pt x="1126" y="3264"/>
                  </a:lnTo>
                  <a:lnTo>
                    <a:pt x="840" y="3302"/>
                  </a:lnTo>
                  <a:lnTo>
                    <a:pt x="554" y="3359"/>
                  </a:lnTo>
                  <a:lnTo>
                    <a:pt x="268" y="3436"/>
                  </a:lnTo>
                  <a:lnTo>
                    <a:pt x="1" y="3569"/>
                  </a:lnTo>
                  <a:lnTo>
                    <a:pt x="439" y="3856"/>
                  </a:lnTo>
                  <a:lnTo>
                    <a:pt x="840" y="4180"/>
                  </a:lnTo>
                  <a:lnTo>
                    <a:pt x="1222" y="4523"/>
                  </a:lnTo>
                  <a:lnTo>
                    <a:pt x="1584" y="4886"/>
                  </a:lnTo>
                  <a:lnTo>
                    <a:pt x="1909" y="5287"/>
                  </a:lnTo>
                  <a:lnTo>
                    <a:pt x="2214" y="5707"/>
                  </a:lnTo>
                  <a:lnTo>
                    <a:pt x="2481" y="6165"/>
                  </a:lnTo>
                  <a:lnTo>
                    <a:pt x="2729" y="6623"/>
                  </a:lnTo>
                  <a:lnTo>
                    <a:pt x="2958" y="7176"/>
                  </a:lnTo>
                  <a:lnTo>
                    <a:pt x="3168" y="7729"/>
                  </a:lnTo>
                  <a:lnTo>
                    <a:pt x="3550" y="8855"/>
                  </a:lnTo>
                  <a:lnTo>
                    <a:pt x="3760" y="9409"/>
                  </a:lnTo>
                  <a:lnTo>
                    <a:pt x="3874" y="9695"/>
                  </a:lnTo>
                  <a:lnTo>
                    <a:pt x="4008" y="9962"/>
                  </a:lnTo>
                  <a:lnTo>
                    <a:pt x="4161" y="10210"/>
                  </a:lnTo>
                  <a:lnTo>
                    <a:pt x="4313" y="10458"/>
                  </a:lnTo>
                  <a:lnTo>
                    <a:pt x="4485" y="10706"/>
                  </a:lnTo>
                  <a:lnTo>
                    <a:pt x="4676" y="10935"/>
                  </a:lnTo>
                  <a:lnTo>
                    <a:pt x="4905" y="11145"/>
                  </a:lnTo>
                  <a:lnTo>
                    <a:pt x="5134" y="11336"/>
                  </a:lnTo>
                  <a:lnTo>
                    <a:pt x="5382" y="11508"/>
                  </a:lnTo>
                  <a:lnTo>
                    <a:pt x="5630" y="11641"/>
                  </a:lnTo>
                  <a:lnTo>
                    <a:pt x="5916" y="11756"/>
                  </a:lnTo>
                  <a:lnTo>
                    <a:pt x="6202" y="11832"/>
                  </a:lnTo>
                  <a:lnTo>
                    <a:pt x="6489" y="11889"/>
                  </a:lnTo>
                  <a:lnTo>
                    <a:pt x="6794" y="11889"/>
                  </a:lnTo>
                  <a:lnTo>
                    <a:pt x="7061" y="11851"/>
                  </a:lnTo>
                  <a:lnTo>
                    <a:pt x="7328" y="11775"/>
                  </a:lnTo>
                  <a:lnTo>
                    <a:pt x="7576" y="11660"/>
                  </a:lnTo>
                  <a:lnTo>
                    <a:pt x="7805" y="11508"/>
                  </a:lnTo>
                  <a:lnTo>
                    <a:pt x="8015" y="11336"/>
                  </a:lnTo>
                  <a:lnTo>
                    <a:pt x="8187" y="11126"/>
                  </a:lnTo>
                  <a:lnTo>
                    <a:pt x="8263" y="11012"/>
                  </a:lnTo>
                  <a:lnTo>
                    <a:pt x="8321" y="10897"/>
                  </a:lnTo>
                  <a:lnTo>
                    <a:pt x="8378" y="10783"/>
                  </a:lnTo>
                  <a:lnTo>
                    <a:pt x="8435" y="10649"/>
                  </a:lnTo>
                  <a:lnTo>
                    <a:pt x="8473" y="10458"/>
                  </a:lnTo>
                  <a:lnTo>
                    <a:pt x="8607" y="10477"/>
                  </a:lnTo>
                  <a:lnTo>
                    <a:pt x="8740" y="10477"/>
                  </a:lnTo>
                  <a:lnTo>
                    <a:pt x="8893" y="10439"/>
                  </a:lnTo>
                  <a:lnTo>
                    <a:pt x="9046" y="10401"/>
                  </a:lnTo>
                  <a:lnTo>
                    <a:pt x="9179" y="10325"/>
                  </a:lnTo>
                  <a:lnTo>
                    <a:pt x="9332" y="10248"/>
                  </a:lnTo>
                  <a:lnTo>
                    <a:pt x="9485" y="10153"/>
                  </a:lnTo>
                  <a:lnTo>
                    <a:pt x="9618" y="10038"/>
                  </a:lnTo>
                  <a:lnTo>
                    <a:pt x="9885" y="9790"/>
                  </a:lnTo>
                  <a:lnTo>
                    <a:pt x="10114" y="9523"/>
                  </a:lnTo>
                  <a:lnTo>
                    <a:pt x="10305" y="9237"/>
                  </a:lnTo>
                  <a:lnTo>
                    <a:pt x="10439" y="8970"/>
                  </a:lnTo>
                  <a:lnTo>
                    <a:pt x="10534" y="8703"/>
                  </a:lnTo>
                  <a:lnTo>
                    <a:pt x="10592" y="8435"/>
                  </a:lnTo>
                  <a:lnTo>
                    <a:pt x="10630" y="8168"/>
                  </a:lnTo>
                  <a:lnTo>
                    <a:pt x="10611" y="7882"/>
                  </a:lnTo>
                  <a:lnTo>
                    <a:pt x="10572" y="7596"/>
                  </a:lnTo>
                  <a:lnTo>
                    <a:pt x="10515" y="7329"/>
                  </a:lnTo>
                  <a:lnTo>
                    <a:pt x="10439" y="7061"/>
                  </a:lnTo>
                  <a:lnTo>
                    <a:pt x="10324" y="6794"/>
                  </a:lnTo>
                  <a:lnTo>
                    <a:pt x="10191" y="6546"/>
                  </a:lnTo>
                  <a:lnTo>
                    <a:pt x="10057" y="6317"/>
                  </a:lnTo>
                  <a:lnTo>
                    <a:pt x="9885" y="6088"/>
                  </a:lnTo>
                  <a:lnTo>
                    <a:pt x="9733" y="5859"/>
                  </a:lnTo>
                  <a:lnTo>
                    <a:pt x="9370" y="5420"/>
                  </a:lnTo>
                  <a:lnTo>
                    <a:pt x="8989" y="5020"/>
                  </a:lnTo>
                  <a:lnTo>
                    <a:pt x="8588" y="4600"/>
                  </a:lnTo>
                  <a:lnTo>
                    <a:pt x="8206" y="4199"/>
                  </a:lnTo>
                  <a:lnTo>
                    <a:pt x="7863" y="3760"/>
                  </a:lnTo>
                  <a:lnTo>
                    <a:pt x="7691" y="3531"/>
                  </a:lnTo>
                  <a:lnTo>
                    <a:pt x="7538" y="3302"/>
                  </a:lnTo>
                  <a:lnTo>
                    <a:pt x="7328" y="2920"/>
                  </a:lnTo>
                  <a:lnTo>
                    <a:pt x="7157" y="2539"/>
                  </a:lnTo>
                  <a:lnTo>
                    <a:pt x="7023" y="2119"/>
                  </a:lnTo>
                  <a:lnTo>
                    <a:pt x="6928" y="1699"/>
                  </a:lnTo>
                  <a:lnTo>
                    <a:pt x="6851" y="1279"/>
                  </a:lnTo>
                  <a:lnTo>
                    <a:pt x="6832" y="859"/>
                  </a:lnTo>
                  <a:lnTo>
                    <a:pt x="6851" y="421"/>
                  </a:lnTo>
                  <a:lnTo>
                    <a:pt x="6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5238800" y="4400100"/>
              <a:ext cx="200400" cy="266250"/>
            </a:xfrm>
            <a:custGeom>
              <a:avLst/>
              <a:gdLst/>
              <a:ahLst/>
              <a:cxnLst/>
              <a:rect l="l" t="t" r="r" b="b"/>
              <a:pathLst>
                <a:path w="8016" h="10650" extrusionOk="0">
                  <a:moveTo>
                    <a:pt x="4295" y="1"/>
                  </a:moveTo>
                  <a:lnTo>
                    <a:pt x="4104" y="77"/>
                  </a:lnTo>
                  <a:lnTo>
                    <a:pt x="3932" y="153"/>
                  </a:lnTo>
                  <a:lnTo>
                    <a:pt x="3760" y="249"/>
                  </a:lnTo>
                  <a:lnTo>
                    <a:pt x="3588" y="363"/>
                  </a:lnTo>
                  <a:lnTo>
                    <a:pt x="3436" y="478"/>
                  </a:lnTo>
                  <a:lnTo>
                    <a:pt x="3283" y="611"/>
                  </a:lnTo>
                  <a:lnTo>
                    <a:pt x="3130" y="764"/>
                  </a:lnTo>
                  <a:lnTo>
                    <a:pt x="2997" y="898"/>
                  </a:lnTo>
                  <a:lnTo>
                    <a:pt x="2882" y="1069"/>
                  </a:lnTo>
                  <a:lnTo>
                    <a:pt x="2768" y="1222"/>
                  </a:lnTo>
                  <a:lnTo>
                    <a:pt x="2672" y="1394"/>
                  </a:lnTo>
                  <a:lnTo>
                    <a:pt x="2577" y="1566"/>
                  </a:lnTo>
                  <a:lnTo>
                    <a:pt x="2501" y="1756"/>
                  </a:lnTo>
                  <a:lnTo>
                    <a:pt x="2443" y="1947"/>
                  </a:lnTo>
                  <a:lnTo>
                    <a:pt x="2405" y="2138"/>
                  </a:lnTo>
                  <a:lnTo>
                    <a:pt x="2386" y="2329"/>
                  </a:lnTo>
                  <a:lnTo>
                    <a:pt x="2138" y="2100"/>
                  </a:lnTo>
                  <a:lnTo>
                    <a:pt x="1871" y="1909"/>
                  </a:lnTo>
                  <a:lnTo>
                    <a:pt x="1585" y="1737"/>
                  </a:lnTo>
                  <a:lnTo>
                    <a:pt x="1279" y="1604"/>
                  </a:lnTo>
                  <a:lnTo>
                    <a:pt x="974" y="1489"/>
                  </a:lnTo>
                  <a:lnTo>
                    <a:pt x="650" y="1375"/>
                  </a:lnTo>
                  <a:lnTo>
                    <a:pt x="325" y="1317"/>
                  </a:lnTo>
                  <a:lnTo>
                    <a:pt x="1" y="1260"/>
                  </a:lnTo>
                  <a:lnTo>
                    <a:pt x="1" y="1279"/>
                  </a:lnTo>
                  <a:lnTo>
                    <a:pt x="383" y="1604"/>
                  </a:lnTo>
                  <a:lnTo>
                    <a:pt x="726" y="1947"/>
                  </a:lnTo>
                  <a:lnTo>
                    <a:pt x="1070" y="2329"/>
                  </a:lnTo>
                  <a:lnTo>
                    <a:pt x="1394" y="2711"/>
                  </a:lnTo>
                  <a:lnTo>
                    <a:pt x="1699" y="3130"/>
                  </a:lnTo>
                  <a:lnTo>
                    <a:pt x="1966" y="3550"/>
                  </a:lnTo>
                  <a:lnTo>
                    <a:pt x="2214" y="3989"/>
                  </a:lnTo>
                  <a:lnTo>
                    <a:pt x="2443" y="4428"/>
                  </a:lnTo>
                  <a:lnTo>
                    <a:pt x="2596" y="4772"/>
                  </a:lnTo>
                  <a:lnTo>
                    <a:pt x="2749" y="5134"/>
                  </a:lnTo>
                  <a:lnTo>
                    <a:pt x="2997" y="5840"/>
                  </a:lnTo>
                  <a:lnTo>
                    <a:pt x="3245" y="6565"/>
                  </a:lnTo>
                  <a:lnTo>
                    <a:pt x="3493" y="7290"/>
                  </a:lnTo>
                  <a:lnTo>
                    <a:pt x="3760" y="7997"/>
                  </a:lnTo>
                  <a:lnTo>
                    <a:pt x="3913" y="8340"/>
                  </a:lnTo>
                  <a:lnTo>
                    <a:pt x="4085" y="8684"/>
                  </a:lnTo>
                  <a:lnTo>
                    <a:pt x="4275" y="9008"/>
                  </a:lnTo>
                  <a:lnTo>
                    <a:pt x="4466" y="9332"/>
                  </a:lnTo>
                  <a:lnTo>
                    <a:pt x="4695" y="9638"/>
                  </a:lnTo>
                  <a:lnTo>
                    <a:pt x="4943" y="9924"/>
                  </a:lnTo>
                  <a:lnTo>
                    <a:pt x="5134" y="10134"/>
                  </a:lnTo>
                  <a:lnTo>
                    <a:pt x="5344" y="10325"/>
                  </a:lnTo>
                  <a:lnTo>
                    <a:pt x="5573" y="10496"/>
                  </a:lnTo>
                  <a:lnTo>
                    <a:pt x="5821" y="10649"/>
                  </a:lnTo>
                  <a:lnTo>
                    <a:pt x="5859" y="10458"/>
                  </a:lnTo>
                  <a:lnTo>
                    <a:pt x="5993" y="10477"/>
                  </a:lnTo>
                  <a:lnTo>
                    <a:pt x="6126" y="10477"/>
                  </a:lnTo>
                  <a:lnTo>
                    <a:pt x="6279" y="10439"/>
                  </a:lnTo>
                  <a:lnTo>
                    <a:pt x="6432" y="10401"/>
                  </a:lnTo>
                  <a:lnTo>
                    <a:pt x="6565" y="10325"/>
                  </a:lnTo>
                  <a:lnTo>
                    <a:pt x="6718" y="10248"/>
                  </a:lnTo>
                  <a:lnTo>
                    <a:pt x="6871" y="10153"/>
                  </a:lnTo>
                  <a:lnTo>
                    <a:pt x="7004" y="10038"/>
                  </a:lnTo>
                  <a:lnTo>
                    <a:pt x="7271" y="9790"/>
                  </a:lnTo>
                  <a:lnTo>
                    <a:pt x="7500" y="9523"/>
                  </a:lnTo>
                  <a:lnTo>
                    <a:pt x="7691" y="9237"/>
                  </a:lnTo>
                  <a:lnTo>
                    <a:pt x="7825" y="8970"/>
                  </a:lnTo>
                  <a:lnTo>
                    <a:pt x="7920" y="8703"/>
                  </a:lnTo>
                  <a:lnTo>
                    <a:pt x="7978" y="8435"/>
                  </a:lnTo>
                  <a:lnTo>
                    <a:pt x="8016" y="8168"/>
                  </a:lnTo>
                  <a:lnTo>
                    <a:pt x="7997" y="7882"/>
                  </a:lnTo>
                  <a:lnTo>
                    <a:pt x="7958" y="7596"/>
                  </a:lnTo>
                  <a:lnTo>
                    <a:pt x="7901" y="7329"/>
                  </a:lnTo>
                  <a:lnTo>
                    <a:pt x="7825" y="7061"/>
                  </a:lnTo>
                  <a:lnTo>
                    <a:pt x="7710" y="6794"/>
                  </a:lnTo>
                  <a:lnTo>
                    <a:pt x="7577" y="6546"/>
                  </a:lnTo>
                  <a:lnTo>
                    <a:pt x="7443" y="6317"/>
                  </a:lnTo>
                  <a:lnTo>
                    <a:pt x="7271" y="6088"/>
                  </a:lnTo>
                  <a:lnTo>
                    <a:pt x="7119" y="5859"/>
                  </a:lnTo>
                  <a:lnTo>
                    <a:pt x="6756" y="5420"/>
                  </a:lnTo>
                  <a:lnTo>
                    <a:pt x="6375" y="5020"/>
                  </a:lnTo>
                  <a:lnTo>
                    <a:pt x="5974" y="4600"/>
                  </a:lnTo>
                  <a:lnTo>
                    <a:pt x="5592" y="4199"/>
                  </a:lnTo>
                  <a:lnTo>
                    <a:pt x="5249" y="3760"/>
                  </a:lnTo>
                  <a:lnTo>
                    <a:pt x="5077" y="3531"/>
                  </a:lnTo>
                  <a:lnTo>
                    <a:pt x="4924" y="3302"/>
                  </a:lnTo>
                  <a:lnTo>
                    <a:pt x="4714" y="2920"/>
                  </a:lnTo>
                  <a:lnTo>
                    <a:pt x="4543" y="2539"/>
                  </a:lnTo>
                  <a:lnTo>
                    <a:pt x="4409" y="2119"/>
                  </a:lnTo>
                  <a:lnTo>
                    <a:pt x="4314" y="1699"/>
                  </a:lnTo>
                  <a:lnTo>
                    <a:pt x="4237" y="1279"/>
                  </a:lnTo>
                  <a:lnTo>
                    <a:pt x="4218" y="859"/>
                  </a:lnTo>
                  <a:lnTo>
                    <a:pt x="4237" y="421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5735925" y="4517475"/>
              <a:ext cx="47250" cy="49150"/>
            </a:xfrm>
            <a:custGeom>
              <a:avLst/>
              <a:gdLst/>
              <a:ahLst/>
              <a:cxnLst/>
              <a:rect l="l" t="t" r="r" b="b"/>
              <a:pathLst>
                <a:path w="1890" h="1966" extrusionOk="0">
                  <a:moveTo>
                    <a:pt x="611" y="0"/>
                  </a:moveTo>
                  <a:lnTo>
                    <a:pt x="516" y="19"/>
                  </a:lnTo>
                  <a:lnTo>
                    <a:pt x="420" y="38"/>
                  </a:lnTo>
                  <a:lnTo>
                    <a:pt x="344" y="77"/>
                  </a:lnTo>
                  <a:lnTo>
                    <a:pt x="248" y="134"/>
                  </a:lnTo>
                  <a:lnTo>
                    <a:pt x="191" y="210"/>
                  </a:lnTo>
                  <a:lnTo>
                    <a:pt x="115" y="286"/>
                  </a:lnTo>
                  <a:lnTo>
                    <a:pt x="77" y="363"/>
                  </a:lnTo>
                  <a:lnTo>
                    <a:pt x="38" y="458"/>
                  </a:lnTo>
                  <a:lnTo>
                    <a:pt x="0" y="554"/>
                  </a:lnTo>
                  <a:lnTo>
                    <a:pt x="0" y="649"/>
                  </a:lnTo>
                  <a:lnTo>
                    <a:pt x="19" y="840"/>
                  </a:lnTo>
                  <a:lnTo>
                    <a:pt x="58" y="1031"/>
                  </a:lnTo>
                  <a:lnTo>
                    <a:pt x="153" y="1202"/>
                  </a:lnTo>
                  <a:lnTo>
                    <a:pt x="267" y="1355"/>
                  </a:lnTo>
                  <a:lnTo>
                    <a:pt x="420" y="1489"/>
                  </a:lnTo>
                  <a:lnTo>
                    <a:pt x="573" y="1603"/>
                  </a:lnTo>
                  <a:lnTo>
                    <a:pt x="745" y="1679"/>
                  </a:lnTo>
                  <a:lnTo>
                    <a:pt x="916" y="1756"/>
                  </a:lnTo>
                  <a:lnTo>
                    <a:pt x="1069" y="1813"/>
                  </a:lnTo>
                  <a:lnTo>
                    <a:pt x="1412" y="1928"/>
                  </a:lnTo>
                  <a:lnTo>
                    <a:pt x="1527" y="1947"/>
                  </a:lnTo>
                  <a:lnTo>
                    <a:pt x="1622" y="1966"/>
                  </a:lnTo>
                  <a:lnTo>
                    <a:pt x="1680" y="1947"/>
                  </a:lnTo>
                  <a:lnTo>
                    <a:pt x="1737" y="1928"/>
                  </a:lnTo>
                  <a:lnTo>
                    <a:pt x="1775" y="1889"/>
                  </a:lnTo>
                  <a:lnTo>
                    <a:pt x="1813" y="1851"/>
                  </a:lnTo>
                  <a:lnTo>
                    <a:pt x="1870" y="1737"/>
                  </a:lnTo>
                  <a:lnTo>
                    <a:pt x="1889" y="1603"/>
                  </a:lnTo>
                  <a:lnTo>
                    <a:pt x="1870" y="1470"/>
                  </a:lnTo>
                  <a:lnTo>
                    <a:pt x="1832" y="1317"/>
                  </a:lnTo>
                  <a:lnTo>
                    <a:pt x="1775" y="1183"/>
                  </a:lnTo>
                  <a:lnTo>
                    <a:pt x="1718" y="1050"/>
                  </a:lnTo>
                  <a:lnTo>
                    <a:pt x="1603" y="821"/>
                  </a:lnTo>
                  <a:lnTo>
                    <a:pt x="1412" y="554"/>
                  </a:lnTo>
                  <a:lnTo>
                    <a:pt x="1317" y="420"/>
                  </a:lnTo>
                  <a:lnTo>
                    <a:pt x="1202" y="305"/>
                  </a:lnTo>
                  <a:lnTo>
                    <a:pt x="1069" y="191"/>
                  </a:lnTo>
                  <a:lnTo>
                    <a:pt x="935" y="96"/>
                  </a:lnTo>
                  <a:lnTo>
                    <a:pt x="783" y="38"/>
                  </a:lnTo>
                  <a:lnTo>
                    <a:pt x="687" y="1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5780275" y="4535600"/>
              <a:ext cx="70650" cy="42950"/>
            </a:xfrm>
            <a:custGeom>
              <a:avLst/>
              <a:gdLst/>
              <a:ahLst/>
              <a:cxnLst/>
              <a:rect l="l" t="t" r="r" b="b"/>
              <a:pathLst>
                <a:path w="2826" h="1718" extrusionOk="0">
                  <a:moveTo>
                    <a:pt x="1718" y="0"/>
                  </a:moveTo>
                  <a:lnTo>
                    <a:pt x="1566" y="19"/>
                  </a:lnTo>
                  <a:lnTo>
                    <a:pt x="1394" y="58"/>
                  </a:lnTo>
                  <a:lnTo>
                    <a:pt x="1241" y="96"/>
                  </a:lnTo>
                  <a:lnTo>
                    <a:pt x="1089" y="134"/>
                  </a:lnTo>
                  <a:lnTo>
                    <a:pt x="936" y="210"/>
                  </a:lnTo>
                  <a:lnTo>
                    <a:pt x="802" y="287"/>
                  </a:lnTo>
                  <a:lnTo>
                    <a:pt x="573" y="420"/>
                  </a:lnTo>
                  <a:lnTo>
                    <a:pt x="364" y="611"/>
                  </a:lnTo>
                  <a:lnTo>
                    <a:pt x="173" y="821"/>
                  </a:lnTo>
                  <a:lnTo>
                    <a:pt x="96" y="935"/>
                  </a:lnTo>
                  <a:lnTo>
                    <a:pt x="20" y="1050"/>
                  </a:lnTo>
                  <a:lnTo>
                    <a:pt x="1" y="1126"/>
                  </a:lnTo>
                  <a:lnTo>
                    <a:pt x="1" y="1203"/>
                  </a:lnTo>
                  <a:lnTo>
                    <a:pt x="20" y="1241"/>
                  </a:lnTo>
                  <a:lnTo>
                    <a:pt x="58" y="1279"/>
                  </a:lnTo>
                  <a:lnTo>
                    <a:pt x="192" y="1336"/>
                  </a:lnTo>
                  <a:lnTo>
                    <a:pt x="325" y="1393"/>
                  </a:lnTo>
                  <a:lnTo>
                    <a:pt x="612" y="1508"/>
                  </a:lnTo>
                  <a:lnTo>
                    <a:pt x="917" y="1603"/>
                  </a:lnTo>
                  <a:lnTo>
                    <a:pt x="1165" y="1680"/>
                  </a:lnTo>
                  <a:lnTo>
                    <a:pt x="1432" y="1718"/>
                  </a:lnTo>
                  <a:lnTo>
                    <a:pt x="1680" y="1718"/>
                  </a:lnTo>
                  <a:lnTo>
                    <a:pt x="1928" y="1699"/>
                  </a:lnTo>
                  <a:lnTo>
                    <a:pt x="2062" y="1661"/>
                  </a:lnTo>
                  <a:lnTo>
                    <a:pt x="2176" y="1622"/>
                  </a:lnTo>
                  <a:lnTo>
                    <a:pt x="2291" y="1565"/>
                  </a:lnTo>
                  <a:lnTo>
                    <a:pt x="2405" y="1508"/>
                  </a:lnTo>
                  <a:lnTo>
                    <a:pt x="2501" y="1432"/>
                  </a:lnTo>
                  <a:lnTo>
                    <a:pt x="2596" y="1336"/>
                  </a:lnTo>
                  <a:lnTo>
                    <a:pt x="2673" y="1241"/>
                  </a:lnTo>
                  <a:lnTo>
                    <a:pt x="2749" y="1126"/>
                  </a:lnTo>
                  <a:lnTo>
                    <a:pt x="2787" y="1012"/>
                  </a:lnTo>
                  <a:lnTo>
                    <a:pt x="2825" y="878"/>
                  </a:lnTo>
                  <a:lnTo>
                    <a:pt x="2825" y="764"/>
                  </a:lnTo>
                  <a:lnTo>
                    <a:pt x="2806" y="630"/>
                  </a:lnTo>
                  <a:lnTo>
                    <a:pt x="2787" y="516"/>
                  </a:lnTo>
                  <a:lnTo>
                    <a:pt x="2730" y="401"/>
                  </a:lnTo>
                  <a:lnTo>
                    <a:pt x="2654" y="287"/>
                  </a:lnTo>
                  <a:lnTo>
                    <a:pt x="2577" y="191"/>
                  </a:lnTo>
                  <a:lnTo>
                    <a:pt x="2463" y="115"/>
                  </a:lnTo>
                  <a:lnTo>
                    <a:pt x="2329" y="77"/>
                  </a:lnTo>
                  <a:lnTo>
                    <a:pt x="2176" y="38"/>
                  </a:lnTo>
                  <a:lnTo>
                    <a:pt x="2043" y="19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5739250" y="4557075"/>
              <a:ext cx="71600" cy="610200"/>
            </a:xfrm>
            <a:custGeom>
              <a:avLst/>
              <a:gdLst/>
              <a:ahLst/>
              <a:cxnLst/>
              <a:rect l="l" t="t" r="r" b="b"/>
              <a:pathLst>
                <a:path w="2864" h="24408" fill="none" extrusionOk="0">
                  <a:moveTo>
                    <a:pt x="2863" y="24407"/>
                  </a:moveTo>
                  <a:lnTo>
                    <a:pt x="2863" y="24407"/>
                  </a:lnTo>
                  <a:lnTo>
                    <a:pt x="2634" y="23968"/>
                  </a:lnTo>
                  <a:lnTo>
                    <a:pt x="2367" y="23415"/>
                  </a:lnTo>
                  <a:lnTo>
                    <a:pt x="2062" y="22652"/>
                  </a:lnTo>
                  <a:lnTo>
                    <a:pt x="1871" y="22194"/>
                  </a:lnTo>
                  <a:lnTo>
                    <a:pt x="1699" y="21678"/>
                  </a:lnTo>
                  <a:lnTo>
                    <a:pt x="1508" y="21125"/>
                  </a:lnTo>
                  <a:lnTo>
                    <a:pt x="1318" y="20533"/>
                  </a:lnTo>
                  <a:lnTo>
                    <a:pt x="1127" y="19885"/>
                  </a:lnTo>
                  <a:lnTo>
                    <a:pt x="955" y="19198"/>
                  </a:lnTo>
                  <a:lnTo>
                    <a:pt x="783" y="18453"/>
                  </a:lnTo>
                  <a:lnTo>
                    <a:pt x="612" y="17671"/>
                  </a:lnTo>
                  <a:lnTo>
                    <a:pt x="459" y="16850"/>
                  </a:lnTo>
                  <a:lnTo>
                    <a:pt x="325" y="15992"/>
                  </a:lnTo>
                  <a:lnTo>
                    <a:pt x="211" y="15076"/>
                  </a:lnTo>
                  <a:lnTo>
                    <a:pt x="115" y="14141"/>
                  </a:lnTo>
                  <a:lnTo>
                    <a:pt x="39" y="13148"/>
                  </a:lnTo>
                  <a:lnTo>
                    <a:pt x="1" y="12118"/>
                  </a:lnTo>
                  <a:lnTo>
                    <a:pt x="1" y="11068"/>
                  </a:lnTo>
                  <a:lnTo>
                    <a:pt x="20" y="9961"/>
                  </a:lnTo>
                  <a:lnTo>
                    <a:pt x="77" y="8835"/>
                  </a:lnTo>
                  <a:lnTo>
                    <a:pt x="173" y="7671"/>
                  </a:lnTo>
                  <a:lnTo>
                    <a:pt x="325" y="6469"/>
                  </a:lnTo>
                  <a:lnTo>
                    <a:pt x="497" y="5248"/>
                  </a:lnTo>
                  <a:lnTo>
                    <a:pt x="745" y="3969"/>
                  </a:lnTo>
                  <a:lnTo>
                    <a:pt x="1031" y="2691"/>
                  </a:lnTo>
                  <a:lnTo>
                    <a:pt x="1184" y="2023"/>
                  </a:lnTo>
                  <a:lnTo>
                    <a:pt x="1375" y="1355"/>
                  </a:lnTo>
                  <a:lnTo>
                    <a:pt x="1566" y="687"/>
                  </a:lnTo>
                  <a:lnTo>
                    <a:pt x="1756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5392900" y="4597625"/>
              <a:ext cx="71100" cy="75400"/>
            </a:xfrm>
            <a:custGeom>
              <a:avLst/>
              <a:gdLst/>
              <a:ahLst/>
              <a:cxnLst/>
              <a:rect l="l" t="t" r="r" b="b"/>
              <a:pathLst>
                <a:path w="2844" h="3016" extrusionOk="0">
                  <a:moveTo>
                    <a:pt x="1794" y="0"/>
                  </a:moveTo>
                  <a:lnTo>
                    <a:pt x="1585" y="19"/>
                  </a:lnTo>
                  <a:lnTo>
                    <a:pt x="1375" y="38"/>
                  </a:lnTo>
                  <a:lnTo>
                    <a:pt x="1184" y="115"/>
                  </a:lnTo>
                  <a:lnTo>
                    <a:pt x="1012" y="210"/>
                  </a:lnTo>
                  <a:lnTo>
                    <a:pt x="859" y="325"/>
                  </a:lnTo>
                  <a:lnTo>
                    <a:pt x="707" y="458"/>
                  </a:lnTo>
                  <a:lnTo>
                    <a:pt x="573" y="611"/>
                  </a:lnTo>
                  <a:lnTo>
                    <a:pt x="440" y="763"/>
                  </a:lnTo>
                  <a:lnTo>
                    <a:pt x="344" y="935"/>
                  </a:lnTo>
                  <a:lnTo>
                    <a:pt x="249" y="1126"/>
                  </a:lnTo>
                  <a:lnTo>
                    <a:pt x="172" y="1317"/>
                  </a:lnTo>
                  <a:lnTo>
                    <a:pt x="115" y="1527"/>
                  </a:lnTo>
                  <a:lnTo>
                    <a:pt x="58" y="1756"/>
                  </a:lnTo>
                  <a:lnTo>
                    <a:pt x="20" y="1985"/>
                  </a:lnTo>
                  <a:lnTo>
                    <a:pt x="1" y="2214"/>
                  </a:lnTo>
                  <a:lnTo>
                    <a:pt x="1" y="2385"/>
                  </a:lnTo>
                  <a:lnTo>
                    <a:pt x="1" y="2634"/>
                  </a:lnTo>
                  <a:lnTo>
                    <a:pt x="20" y="2748"/>
                  </a:lnTo>
                  <a:lnTo>
                    <a:pt x="39" y="2843"/>
                  </a:lnTo>
                  <a:lnTo>
                    <a:pt x="77" y="2939"/>
                  </a:lnTo>
                  <a:lnTo>
                    <a:pt x="115" y="2977"/>
                  </a:lnTo>
                  <a:lnTo>
                    <a:pt x="191" y="3015"/>
                  </a:lnTo>
                  <a:lnTo>
                    <a:pt x="306" y="3015"/>
                  </a:lnTo>
                  <a:lnTo>
                    <a:pt x="535" y="2996"/>
                  </a:lnTo>
                  <a:lnTo>
                    <a:pt x="783" y="2939"/>
                  </a:lnTo>
                  <a:lnTo>
                    <a:pt x="974" y="2882"/>
                  </a:lnTo>
                  <a:lnTo>
                    <a:pt x="1184" y="2824"/>
                  </a:lnTo>
                  <a:lnTo>
                    <a:pt x="1375" y="2748"/>
                  </a:lnTo>
                  <a:lnTo>
                    <a:pt x="1565" y="2672"/>
                  </a:lnTo>
                  <a:lnTo>
                    <a:pt x="1756" y="2576"/>
                  </a:lnTo>
                  <a:lnTo>
                    <a:pt x="2043" y="2405"/>
                  </a:lnTo>
                  <a:lnTo>
                    <a:pt x="2291" y="2195"/>
                  </a:lnTo>
                  <a:lnTo>
                    <a:pt x="2405" y="2080"/>
                  </a:lnTo>
                  <a:lnTo>
                    <a:pt x="2520" y="1966"/>
                  </a:lnTo>
                  <a:lnTo>
                    <a:pt x="2615" y="1832"/>
                  </a:lnTo>
                  <a:lnTo>
                    <a:pt x="2691" y="1679"/>
                  </a:lnTo>
                  <a:lnTo>
                    <a:pt x="2768" y="1527"/>
                  </a:lnTo>
                  <a:lnTo>
                    <a:pt x="2806" y="1374"/>
                  </a:lnTo>
                  <a:lnTo>
                    <a:pt x="2825" y="1221"/>
                  </a:lnTo>
                  <a:lnTo>
                    <a:pt x="2844" y="1050"/>
                  </a:lnTo>
                  <a:lnTo>
                    <a:pt x="2825" y="878"/>
                  </a:lnTo>
                  <a:lnTo>
                    <a:pt x="2787" y="725"/>
                  </a:lnTo>
                  <a:lnTo>
                    <a:pt x="2730" y="573"/>
                  </a:lnTo>
                  <a:lnTo>
                    <a:pt x="2653" y="439"/>
                  </a:lnTo>
                  <a:lnTo>
                    <a:pt x="2520" y="286"/>
                  </a:lnTo>
                  <a:lnTo>
                    <a:pt x="2367" y="172"/>
                  </a:lnTo>
                  <a:lnTo>
                    <a:pt x="2176" y="96"/>
                  </a:lnTo>
                  <a:lnTo>
                    <a:pt x="1985" y="3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5304650" y="4652475"/>
              <a:ext cx="92575" cy="52975"/>
            </a:xfrm>
            <a:custGeom>
              <a:avLst/>
              <a:gdLst/>
              <a:ahLst/>
              <a:cxnLst/>
              <a:rect l="l" t="t" r="r" b="b"/>
              <a:pathLst>
                <a:path w="3703" h="2119" extrusionOk="0">
                  <a:moveTo>
                    <a:pt x="1832" y="1"/>
                  </a:moveTo>
                  <a:lnTo>
                    <a:pt x="1584" y="20"/>
                  </a:lnTo>
                  <a:lnTo>
                    <a:pt x="1355" y="77"/>
                  </a:lnTo>
                  <a:lnTo>
                    <a:pt x="1126" y="153"/>
                  </a:lnTo>
                  <a:lnTo>
                    <a:pt x="897" y="249"/>
                  </a:lnTo>
                  <a:lnTo>
                    <a:pt x="687" y="382"/>
                  </a:lnTo>
                  <a:lnTo>
                    <a:pt x="496" y="535"/>
                  </a:lnTo>
                  <a:lnTo>
                    <a:pt x="306" y="688"/>
                  </a:lnTo>
                  <a:lnTo>
                    <a:pt x="172" y="859"/>
                  </a:lnTo>
                  <a:lnTo>
                    <a:pt x="77" y="1031"/>
                  </a:lnTo>
                  <a:lnTo>
                    <a:pt x="38" y="1127"/>
                  </a:lnTo>
                  <a:lnTo>
                    <a:pt x="19" y="1222"/>
                  </a:lnTo>
                  <a:lnTo>
                    <a:pt x="0" y="1317"/>
                  </a:lnTo>
                  <a:lnTo>
                    <a:pt x="19" y="1432"/>
                  </a:lnTo>
                  <a:lnTo>
                    <a:pt x="58" y="1546"/>
                  </a:lnTo>
                  <a:lnTo>
                    <a:pt x="115" y="1661"/>
                  </a:lnTo>
                  <a:lnTo>
                    <a:pt x="210" y="1775"/>
                  </a:lnTo>
                  <a:lnTo>
                    <a:pt x="325" y="1852"/>
                  </a:lnTo>
                  <a:lnTo>
                    <a:pt x="439" y="1909"/>
                  </a:lnTo>
                  <a:lnTo>
                    <a:pt x="554" y="1966"/>
                  </a:lnTo>
                  <a:lnTo>
                    <a:pt x="802" y="2043"/>
                  </a:lnTo>
                  <a:lnTo>
                    <a:pt x="1069" y="2081"/>
                  </a:lnTo>
                  <a:lnTo>
                    <a:pt x="1336" y="2119"/>
                  </a:lnTo>
                  <a:lnTo>
                    <a:pt x="1603" y="2119"/>
                  </a:lnTo>
                  <a:lnTo>
                    <a:pt x="1851" y="2100"/>
                  </a:lnTo>
                  <a:lnTo>
                    <a:pt x="2119" y="2043"/>
                  </a:lnTo>
                  <a:lnTo>
                    <a:pt x="2367" y="1985"/>
                  </a:lnTo>
                  <a:lnTo>
                    <a:pt x="2615" y="1909"/>
                  </a:lnTo>
                  <a:lnTo>
                    <a:pt x="2863" y="1814"/>
                  </a:lnTo>
                  <a:lnTo>
                    <a:pt x="3092" y="1699"/>
                  </a:lnTo>
                  <a:lnTo>
                    <a:pt x="3321" y="1565"/>
                  </a:lnTo>
                  <a:lnTo>
                    <a:pt x="3435" y="1489"/>
                  </a:lnTo>
                  <a:lnTo>
                    <a:pt x="3550" y="1394"/>
                  </a:lnTo>
                  <a:lnTo>
                    <a:pt x="3626" y="1298"/>
                  </a:lnTo>
                  <a:lnTo>
                    <a:pt x="3683" y="1203"/>
                  </a:lnTo>
                  <a:lnTo>
                    <a:pt x="3702" y="1069"/>
                  </a:lnTo>
                  <a:lnTo>
                    <a:pt x="3683" y="955"/>
                  </a:lnTo>
                  <a:lnTo>
                    <a:pt x="3645" y="840"/>
                  </a:lnTo>
                  <a:lnTo>
                    <a:pt x="3588" y="745"/>
                  </a:lnTo>
                  <a:lnTo>
                    <a:pt x="3512" y="649"/>
                  </a:lnTo>
                  <a:lnTo>
                    <a:pt x="3416" y="554"/>
                  </a:lnTo>
                  <a:lnTo>
                    <a:pt x="3225" y="420"/>
                  </a:lnTo>
                  <a:lnTo>
                    <a:pt x="2958" y="249"/>
                  </a:lnTo>
                  <a:lnTo>
                    <a:pt x="2691" y="134"/>
                  </a:lnTo>
                  <a:lnTo>
                    <a:pt x="2386" y="39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5387175" y="4661550"/>
              <a:ext cx="176550" cy="386925"/>
            </a:xfrm>
            <a:custGeom>
              <a:avLst/>
              <a:gdLst/>
              <a:ahLst/>
              <a:cxnLst/>
              <a:rect l="l" t="t" r="r" b="b"/>
              <a:pathLst>
                <a:path w="7062" h="15477" fill="none" extrusionOk="0">
                  <a:moveTo>
                    <a:pt x="7061" y="15477"/>
                  </a:moveTo>
                  <a:lnTo>
                    <a:pt x="7061" y="15477"/>
                  </a:lnTo>
                  <a:lnTo>
                    <a:pt x="6947" y="14999"/>
                  </a:lnTo>
                  <a:lnTo>
                    <a:pt x="6603" y="13702"/>
                  </a:lnTo>
                  <a:lnTo>
                    <a:pt x="6336" y="12805"/>
                  </a:lnTo>
                  <a:lnTo>
                    <a:pt x="6031" y="11774"/>
                  </a:lnTo>
                  <a:lnTo>
                    <a:pt x="5649" y="10649"/>
                  </a:lnTo>
                  <a:lnTo>
                    <a:pt x="5229" y="9446"/>
                  </a:lnTo>
                  <a:lnTo>
                    <a:pt x="4752" y="8187"/>
                  </a:lnTo>
                  <a:lnTo>
                    <a:pt x="4218" y="6889"/>
                  </a:lnTo>
                  <a:lnTo>
                    <a:pt x="3932" y="6240"/>
                  </a:lnTo>
                  <a:lnTo>
                    <a:pt x="3645" y="5611"/>
                  </a:lnTo>
                  <a:lnTo>
                    <a:pt x="3340" y="4962"/>
                  </a:lnTo>
                  <a:lnTo>
                    <a:pt x="3016" y="4332"/>
                  </a:lnTo>
                  <a:lnTo>
                    <a:pt x="2672" y="3721"/>
                  </a:lnTo>
                  <a:lnTo>
                    <a:pt x="2329" y="3111"/>
                  </a:lnTo>
                  <a:lnTo>
                    <a:pt x="1966" y="2538"/>
                  </a:lnTo>
                  <a:lnTo>
                    <a:pt x="1604" y="1966"/>
                  </a:lnTo>
                  <a:lnTo>
                    <a:pt x="1222" y="1431"/>
                  </a:lnTo>
                  <a:lnTo>
                    <a:pt x="821" y="935"/>
                  </a:lnTo>
                  <a:lnTo>
                    <a:pt x="420" y="458"/>
                  </a:ln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4800850" y="4670125"/>
              <a:ext cx="1670750" cy="797700"/>
            </a:xfrm>
            <a:custGeom>
              <a:avLst/>
              <a:gdLst/>
              <a:ahLst/>
              <a:cxnLst/>
              <a:rect l="l" t="t" r="r" b="b"/>
              <a:pathLst>
                <a:path w="66830" h="31908" extrusionOk="0">
                  <a:moveTo>
                    <a:pt x="40437" y="1"/>
                  </a:moveTo>
                  <a:lnTo>
                    <a:pt x="40037" y="20"/>
                  </a:lnTo>
                  <a:lnTo>
                    <a:pt x="39636" y="58"/>
                  </a:lnTo>
                  <a:lnTo>
                    <a:pt x="39254" y="134"/>
                  </a:lnTo>
                  <a:lnTo>
                    <a:pt x="38854" y="249"/>
                  </a:lnTo>
                  <a:lnTo>
                    <a:pt x="38472" y="363"/>
                  </a:lnTo>
                  <a:lnTo>
                    <a:pt x="38109" y="535"/>
                  </a:lnTo>
                  <a:lnTo>
                    <a:pt x="37747" y="707"/>
                  </a:lnTo>
                  <a:lnTo>
                    <a:pt x="37403" y="917"/>
                  </a:lnTo>
                  <a:lnTo>
                    <a:pt x="37079" y="1146"/>
                  </a:lnTo>
                  <a:lnTo>
                    <a:pt x="36774" y="1413"/>
                  </a:lnTo>
                  <a:lnTo>
                    <a:pt x="36468" y="1680"/>
                  </a:lnTo>
                  <a:lnTo>
                    <a:pt x="36201" y="1985"/>
                  </a:lnTo>
                  <a:lnTo>
                    <a:pt x="35953" y="2310"/>
                  </a:lnTo>
                  <a:lnTo>
                    <a:pt x="35743" y="2634"/>
                  </a:lnTo>
                  <a:lnTo>
                    <a:pt x="35552" y="2997"/>
                  </a:lnTo>
                  <a:lnTo>
                    <a:pt x="35380" y="3359"/>
                  </a:lnTo>
                  <a:lnTo>
                    <a:pt x="35247" y="3741"/>
                  </a:lnTo>
                  <a:lnTo>
                    <a:pt x="35151" y="4123"/>
                  </a:lnTo>
                  <a:lnTo>
                    <a:pt x="35075" y="4523"/>
                  </a:lnTo>
                  <a:lnTo>
                    <a:pt x="35037" y="4924"/>
                  </a:lnTo>
                  <a:lnTo>
                    <a:pt x="35018" y="5325"/>
                  </a:lnTo>
                  <a:lnTo>
                    <a:pt x="35018" y="5726"/>
                  </a:lnTo>
                  <a:lnTo>
                    <a:pt x="35056" y="6126"/>
                  </a:lnTo>
                  <a:lnTo>
                    <a:pt x="35132" y="6527"/>
                  </a:lnTo>
                  <a:lnTo>
                    <a:pt x="35228" y="6928"/>
                  </a:lnTo>
                  <a:lnTo>
                    <a:pt x="35342" y="7309"/>
                  </a:lnTo>
                  <a:lnTo>
                    <a:pt x="35495" y="7672"/>
                  </a:lnTo>
                  <a:lnTo>
                    <a:pt x="35667" y="8035"/>
                  </a:lnTo>
                  <a:lnTo>
                    <a:pt x="35877" y="8378"/>
                  </a:lnTo>
                  <a:lnTo>
                    <a:pt x="36106" y="8722"/>
                  </a:lnTo>
                  <a:lnTo>
                    <a:pt x="35609" y="8550"/>
                  </a:lnTo>
                  <a:lnTo>
                    <a:pt x="35075" y="8435"/>
                  </a:lnTo>
                  <a:lnTo>
                    <a:pt x="34541" y="8378"/>
                  </a:lnTo>
                  <a:lnTo>
                    <a:pt x="34274" y="8359"/>
                  </a:lnTo>
                  <a:lnTo>
                    <a:pt x="34007" y="8340"/>
                  </a:lnTo>
                  <a:lnTo>
                    <a:pt x="33739" y="8340"/>
                  </a:lnTo>
                  <a:lnTo>
                    <a:pt x="33472" y="8359"/>
                  </a:lnTo>
                  <a:lnTo>
                    <a:pt x="33224" y="8397"/>
                  </a:lnTo>
                  <a:lnTo>
                    <a:pt x="32957" y="8435"/>
                  </a:lnTo>
                  <a:lnTo>
                    <a:pt x="32690" y="8493"/>
                  </a:lnTo>
                  <a:lnTo>
                    <a:pt x="32442" y="8550"/>
                  </a:lnTo>
                  <a:lnTo>
                    <a:pt x="32194" y="8645"/>
                  </a:lnTo>
                  <a:lnTo>
                    <a:pt x="31946" y="8741"/>
                  </a:lnTo>
                  <a:lnTo>
                    <a:pt x="31697" y="8855"/>
                  </a:lnTo>
                  <a:lnTo>
                    <a:pt x="31468" y="8970"/>
                  </a:lnTo>
                  <a:lnTo>
                    <a:pt x="31239" y="9103"/>
                  </a:lnTo>
                  <a:lnTo>
                    <a:pt x="31030" y="9256"/>
                  </a:lnTo>
                  <a:lnTo>
                    <a:pt x="30820" y="9428"/>
                  </a:lnTo>
                  <a:lnTo>
                    <a:pt x="30610" y="9599"/>
                  </a:lnTo>
                  <a:lnTo>
                    <a:pt x="30419" y="9790"/>
                  </a:lnTo>
                  <a:lnTo>
                    <a:pt x="30247" y="9981"/>
                  </a:lnTo>
                  <a:lnTo>
                    <a:pt x="30095" y="10191"/>
                  </a:lnTo>
                  <a:lnTo>
                    <a:pt x="29942" y="10401"/>
                  </a:lnTo>
                  <a:lnTo>
                    <a:pt x="29789" y="10630"/>
                  </a:lnTo>
                  <a:lnTo>
                    <a:pt x="29675" y="10859"/>
                  </a:lnTo>
                  <a:lnTo>
                    <a:pt x="29560" y="11107"/>
                  </a:lnTo>
                  <a:lnTo>
                    <a:pt x="29484" y="11336"/>
                  </a:lnTo>
                  <a:lnTo>
                    <a:pt x="29408" y="11603"/>
                  </a:lnTo>
                  <a:lnTo>
                    <a:pt x="29350" y="11851"/>
                  </a:lnTo>
                  <a:lnTo>
                    <a:pt x="29312" y="12118"/>
                  </a:lnTo>
                  <a:lnTo>
                    <a:pt x="29293" y="12386"/>
                  </a:lnTo>
                  <a:lnTo>
                    <a:pt x="29312" y="12653"/>
                  </a:lnTo>
                  <a:lnTo>
                    <a:pt x="29331" y="12901"/>
                  </a:lnTo>
                  <a:lnTo>
                    <a:pt x="29369" y="13168"/>
                  </a:lnTo>
                  <a:lnTo>
                    <a:pt x="29446" y="13435"/>
                  </a:lnTo>
                  <a:lnTo>
                    <a:pt x="29522" y="13683"/>
                  </a:lnTo>
                  <a:lnTo>
                    <a:pt x="29617" y="13931"/>
                  </a:lnTo>
                  <a:lnTo>
                    <a:pt x="29732" y="14160"/>
                  </a:lnTo>
                  <a:lnTo>
                    <a:pt x="29866" y="14389"/>
                  </a:lnTo>
                  <a:lnTo>
                    <a:pt x="30018" y="14599"/>
                  </a:lnTo>
                  <a:lnTo>
                    <a:pt x="30190" y="14809"/>
                  </a:lnTo>
                  <a:lnTo>
                    <a:pt x="30362" y="14981"/>
                  </a:lnTo>
                  <a:lnTo>
                    <a:pt x="30572" y="15153"/>
                  </a:lnTo>
                  <a:lnTo>
                    <a:pt x="30781" y="15305"/>
                  </a:lnTo>
                  <a:lnTo>
                    <a:pt x="31010" y="15439"/>
                  </a:lnTo>
                  <a:lnTo>
                    <a:pt x="31010" y="15439"/>
                  </a:lnTo>
                  <a:lnTo>
                    <a:pt x="30877" y="15401"/>
                  </a:lnTo>
                  <a:lnTo>
                    <a:pt x="30743" y="15363"/>
                  </a:lnTo>
                  <a:lnTo>
                    <a:pt x="30476" y="15324"/>
                  </a:lnTo>
                  <a:lnTo>
                    <a:pt x="30190" y="15324"/>
                  </a:lnTo>
                  <a:lnTo>
                    <a:pt x="29904" y="15363"/>
                  </a:lnTo>
                  <a:lnTo>
                    <a:pt x="29617" y="15420"/>
                  </a:lnTo>
                  <a:lnTo>
                    <a:pt x="29331" y="15515"/>
                  </a:lnTo>
                  <a:lnTo>
                    <a:pt x="29083" y="15649"/>
                  </a:lnTo>
                  <a:lnTo>
                    <a:pt x="28873" y="15801"/>
                  </a:lnTo>
                  <a:lnTo>
                    <a:pt x="28682" y="15973"/>
                  </a:lnTo>
                  <a:lnTo>
                    <a:pt x="28511" y="16183"/>
                  </a:lnTo>
                  <a:lnTo>
                    <a:pt x="28377" y="16393"/>
                  </a:lnTo>
                  <a:lnTo>
                    <a:pt x="28282" y="16641"/>
                  </a:lnTo>
                  <a:lnTo>
                    <a:pt x="28205" y="16889"/>
                  </a:lnTo>
                  <a:lnTo>
                    <a:pt x="28167" y="17137"/>
                  </a:lnTo>
                  <a:lnTo>
                    <a:pt x="28167" y="17404"/>
                  </a:lnTo>
                  <a:lnTo>
                    <a:pt x="28205" y="17652"/>
                  </a:lnTo>
                  <a:lnTo>
                    <a:pt x="28091" y="17290"/>
                  </a:lnTo>
                  <a:lnTo>
                    <a:pt x="27957" y="16927"/>
                  </a:lnTo>
                  <a:lnTo>
                    <a:pt x="27805" y="16584"/>
                  </a:lnTo>
                  <a:lnTo>
                    <a:pt x="27633" y="16240"/>
                  </a:lnTo>
                  <a:lnTo>
                    <a:pt x="27442" y="15916"/>
                  </a:lnTo>
                  <a:lnTo>
                    <a:pt x="27232" y="15611"/>
                  </a:lnTo>
                  <a:lnTo>
                    <a:pt x="27003" y="15305"/>
                  </a:lnTo>
                  <a:lnTo>
                    <a:pt x="26755" y="15019"/>
                  </a:lnTo>
                  <a:lnTo>
                    <a:pt x="26507" y="14752"/>
                  </a:lnTo>
                  <a:lnTo>
                    <a:pt x="26221" y="14485"/>
                  </a:lnTo>
                  <a:lnTo>
                    <a:pt x="25934" y="14256"/>
                  </a:lnTo>
                  <a:lnTo>
                    <a:pt x="25629" y="14027"/>
                  </a:lnTo>
                  <a:lnTo>
                    <a:pt x="25324" y="13836"/>
                  </a:lnTo>
                  <a:lnTo>
                    <a:pt x="24980" y="13645"/>
                  </a:lnTo>
                  <a:lnTo>
                    <a:pt x="24637" y="13492"/>
                  </a:lnTo>
                  <a:lnTo>
                    <a:pt x="24293" y="13340"/>
                  </a:lnTo>
                  <a:lnTo>
                    <a:pt x="23931" y="13225"/>
                  </a:lnTo>
                  <a:lnTo>
                    <a:pt x="23549" y="13149"/>
                  </a:lnTo>
                  <a:lnTo>
                    <a:pt x="23167" y="13073"/>
                  </a:lnTo>
                  <a:lnTo>
                    <a:pt x="22786" y="13034"/>
                  </a:lnTo>
                  <a:lnTo>
                    <a:pt x="22404" y="13034"/>
                  </a:lnTo>
                  <a:lnTo>
                    <a:pt x="22022" y="13053"/>
                  </a:lnTo>
                  <a:lnTo>
                    <a:pt x="21641" y="13092"/>
                  </a:lnTo>
                  <a:lnTo>
                    <a:pt x="21278" y="13149"/>
                  </a:lnTo>
                  <a:lnTo>
                    <a:pt x="20897" y="13225"/>
                  </a:lnTo>
                  <a:lnTo>
                    <a:pt x="20534" y="13340"/>
                  </a:lnTo>
                  <a:lnTo>
                    <a:pt x="20190" y="13473"/>
                  </a:lnTo>
                  <a:lnTo>
                    <a:pt x="19847" y="13645"/>
                  </a:lnTo>
                  <a:lnTo>
                    <a:pt x="19503" y="13836"/>
                  </a:lnTo>
                  <a:lnTo>
                    <a:pt x="19198" y="14027"/>
                  </a:lnTo>
                  <a:lnTo>
                    <a:pt x="18893" y="14275"/>
                  </a:lnTo>
                  <a:lnTo>
                    <a:pt x="18607" y="14523"/>
                  </a:lnTo>
                  <a:lnTo>
                    <a:pt x="18339" y="14809"/>
                  </a:lnTo>
                  <a:lnTo>
                    <a:pt x="18110" y="15095"/>
                  </a:lnTo>
                  <a:lnTo>
                    <a:pt x="17901" y="15420"/>
                  </a:lnTo>
                  <a:lnTo>
                    <a:pt x="17710" y="15744"/>
                  </a:lnTo>
                  <a:lnTo>
                    <a:pt x="17538" y="16088"/>
                  </a:lnTo>
                  <a:lnTo>
                    <a:pt x="17404" y="16450"/>
                  </a:lnTo>
                  <a:lnTo>
                    <a:pt x="17290" y="16813"/>
                  </a:lnTo>
                  <a:lnTo>
                    <a:pt x="17214" y="17194"/>
                  </a:lnTo>
                  <a:lnTo>
                    <a:pt x="17156" y="17557"/>
                  </a:lnTo>
                  <a:lnTo>
                    <a:pt x="17137" y="17939"/>
                  </a:lnTo>
                  <a:lnTo>
                    <a:pt x="17137" y="18320"/>
                  </a:lnTo>
                  <a:lnTo>
                    <a:pt x="17156" y="18702"/>
                  </a:lnTo>
                  <a:lnTo>
                    <a:pt x="17233" y="19084"/>
                  </a:lnTo>
                  <a:lnTo>
                    <a:pt x="17328" y="19446"/>
                  </a:lnTo>
                  <a:lnTo>
                    <a:pt x="17443" y="19809"/>
                  </a:lnTo>
                  <a:lnTo>
                    <a:pt x="17595" y="20152"/>
                  </a:lnTo>
                  <a:lnTo>
                    <a:pt x="17423" y="20076"/>
                  </a:lnTo>
                  <a:lnTo>
                    <a:pt x="17233" y="20000"/>
                  </a:lnTo>
                  <a:lnTo>
                    <a:pt x="16851" y="19904"/>
                  </a:lnTo>
                  <a:lnTo>
                    <a:pt x="16450" y="19828"/>
                  </a:lnTo>
                  <a:lnTo>
                    <a:pt x="16049" y="19809"/>
                  </a:lnTo>
                  <a:lnTo>
                    <a:pt x="15630" y="19809"/>
                  </a:lnTo>
                  <a:lnTo>
                    <a:pt x="15229" y="19828"/>
                  </a:lnTo>
                  <a:lnTo>
                    <a:pt x="14809" y="19885"/>
                  </a:lnTo>
                  <a:lnTo>
                    <a:pt x="14427" y="19981"/>
                  </a:lnTo>
                  <a:lnTo>
                    <a:pt x="14065" y="20076"/>
                  </a:lnTo>
                  <a:lnTo>
                    <a:pt x="13702" y="20229"/>
                  </a:lnTo>
                  <a:lnTo>
                    <a:pt x="13359" y="20381"/>
                  </a:lnTo>
                  <a:lnTo>
                    <a:pt x="13015" y="20553"/>
                  </a:lnTo>
                  <a:lnTo>
                    <a:pt x="12672" y="20744"/>
                  </a:lnTo>
                  <a:lnTo>
                    <a:pt x="12347" y="20954"/>
                  </a:lnTo>
                  <a:lnTo>
                    <a:pt x="11699" y="21374"/>
                  </a:lnTo>
                  <a:lnTo>
                    <a:pt x="11737" y="21164"/>
                  </a:lnTo>
                  <a:lnTo>
                    <a:pt x="11756" y="20954"/>
                  </a:lnTo>
                  <a:lnTo>
                    <a:pt x="11737" y="20744"/>
                  </a:lnTo>
                  <a:lnTo>
                    <a:pt x="11718" y="20553"/>
                  </a:lnTo>
                  <a:lnTo>
                    <a:pt x="11679" y="20343"/>
                  </a:lnTo>
                  <a:lnTo>
                    <a:pt x="11622" y="20152"/>
                  </a:lnTo>
                  <a:lnTo>
                    <a:pt x="11546" y="19942"/>
                  </a:lnTo>
                  <a:lnTo>
                    <a:pt x="11470" y="19752"/>
                  </a:lnTo>
                  <a:lnTo>
                    <a:pt x="11355" y="19561"/>
                  </a:lnTo>
                  <a:lnTo>
                    <a:pt x="11241" y="19389"/>
                  </a:lnTo>
                  <a:lnTo>
                    <a:pt x="11126" y="19217"/>
                  </a:lnTo>
                  <a:lnTo>
                    <a:pt x="10973" y="19046"/>
                  </a:lnTo>
                  <a:lnTo>
                    <a:pt x="10687" y="18721"/>
                  </a:lnTo>
                  <a:lnTo>
                    <a:pt x="10363" y="18435"/>
                  </a:lnTo>
                  <a:lnTo>
                    <a:pt x="10077" y="18244"/>
                  </a:lnTo>
                  <a:lnTo>
                    <a:pt x="9790" y="18053"/>
                  </a:lnTo>
                  <a:lnTo>
                    <a:pt x="9504" y="17881"/>
                  </a:lnTo>
                  <a:lnTo>
                    <a:pt x="9180" y="17748"/>
                  </a:lnTo>
                  <a:lnTo>
                    <a:pt x="8874" y="17614"/>
                  </a:lnTo>
                  <a:lnTo>
                    <a:pt x="8550" y="17500"/>
                  </a:lnTo>
                  <a:lnTo>
                    <a:pt x="8206" y="17423"/>
                  </a:lnTo>
                  <a:lnTo>
                    <a:pt x="7882" y="17366"/>
                  </a:lnTo>
                  <a:lnTo>
                    <a:pt x="7538" y="17309"/>
                  </a:lnTo>
                  <a:lnTo>
                    <a:pt x="7195" y="17290"/>
                  </a:lnTo>
                  <a:lnTo>
                    <a:pt x="6852" y="17290"/>
                  </a:lnTo>
                  <a:lnTo>
                    <a:pt x="6508" y="17309"/>
                  </a:lnTo>
                  <a:lnTo>
                    <a:pt x="6184" y="17347"/>
                  </a:lnTo>
                  <a:lnTo>
                    <a:pt x="5840" y="17404"/>
                  </a:lnTo>
                  <a:lnTo>
                    <a:pt x="5516" y="17481"/>
                  </a:lnTo>
                  <a:lnTo>
                    <a:pt x="5191" y="17595"/>
                  </a:lnTo>
                  <a:lnTo>
                    <a:pt x="4867" y="17710"/>
                  </a:lnTo>
                  <a:lnTo>
                    <a:pt x="4562" y="17862"/>
                  </a:lnTo>
                  <a:lnTo>
                    <a:pt x="4256" y="18034"/>
                  </a:lnTo>
                  <a:lnTo>
                    <a:pt x="3970" y="18206"/>
                  </a:lnTo>
                  <a:lnTo>
                    <a:pt x="3703" y="18416"/>
                  </a:lnTo>
                  <a:lnTo>
                    <a:pt x="3436" y="18645"/>
                  </a:lnTo>
                  <a:lnTo>
                    <a:pt x="3188" y="18874"/>
                  </a:lnTo>
                  <a:lnTo>
                    <a:pt x="2959" y="19122"/>
                  </a:lnTo>
                  <a:lnTo>
                    <a:pt x="2749" y="19389"/>
                  </a:lnTo>
                  <a:lnTo>
                    <a:pt x="2539" y="19656"/>
                  </a:lnTo>
                  <a:lnTo>
                    <a:pt x="2367" y="19961"/>
                  </a:lnTo>
                  <a:lnTo>
                    <a:pt x="2195" y="20248"/>
                  </a:lnTo>
                  <a:lnTo>
                    <a:pt x="2043" y="20553"/>
                  </a:lnTo>
                  <a:lnTo>
                    <a:pt x="1928" y="20877"/>
                  </a:lnTo>
                  <a:lnTo>
                    <a:pt x="1814" y="21202"/>
                  </a:lnTo>
                  <a:lnTo>
                    <a:pt x="1737" y="21526"/>
                  </a:lnTo>
                  <a:lnTo>
                    <a:pt x="1680" y="21870"/>
                  </a:lnTo>
                  <a:lnTo>
                    <a:pt x="1642" y="22213"/>
                  </a:lnTo>
                  <a:lnTo>
                    <a:pt x="1623" y="22557"/>
                  </a:lnTo>
                  <a:lnTo>
                    <a:pt x="1623" y="22900"/>
                  </a:lnTo>
                  <a:lnTo>
                    <a:pt x="1661" y="23225"/>
                  </a:lnTo>
                  <a:lnTo>
                    <a:pt x="1699" y="23568"/>
                  </a:lnTo>
                  <a:lnTo>
                    <a:pt x="1775" y="23912"/>
                  </a:lnTo>
                  <a:lnTo>
                    <a:pt x="1871" y="24236"/>
                  </a:lnTo>
                  <a:lnTo>
                    <a:pt x="1966" y="24560"/>
                  </a:lnTo>
                  <a:lnTo>
                    <a:pt x="2100" y="24866"/>
                  </a:lnTo>
                  <a:lnTo>
                    <a:pt x="2253" y="25190"/>
                  </a:lnTo>
                  <a:lnTo>
                    <a:pt x="2424" y="25476"/>
                  </a:lnTo>
                  <a:lnTo>
                    <a:pt x="2596" y="25763"/>
                  </a:lnTo>
                  <a:lnTo>
                    <a:pt x="2806" y="26049"/>
                  </a:lnTo>
                  <a:lnTo>
                    <a:pt x="3035" y="26297"/>
                  </a:lnTo>
                  <a:lnTo>
                    <a:pt x="3264" y="26545"/>
                  </a:lnTo>
                  <a:lnTo>
                    <a:pt x="2863" y="26698"/>
                  </a:lnTo>
                  <a:lnTo>
                    <a:pt x="2482" y="26870"/>
                  </a:lnTo>
                  <a:lnTo>
                    <a:pt x="2119" y="27079"/>
                  </a:lnTo>
                  <a:lnTo>
                    <a:pt x="1775" y="27328"/>
                  </a:lnTo>
                  <a:lnTo>
                    <a:pt x="1470" y="27595"/>
                  </a:lnTo>
                  <a:lnTo>
                    <a:pt x="1184" y="27900"/>
                  </a:lnTo>
                  <a:lnTo>
                    <a:pt x="917" y="28224"/>
                  </a:lnTo>
                  <a:lnTo>
                    <a:pt x="669" y="28587"/>
                  </a:lnTo>
                  <a:lnTo>
                    <a:pt x="478" y="28969"/>
                  </a:lnTo>
                  <a:lnTo>
                    <a:pt x="306" y="29369"/>
                  </a:lnTo>
                  <a:lnTo>
                    <a:pt x="172" y="29770"/>
                  </a:lnTo>
                  <a:lnTo>
                    <a:pt x="77" y="30190"/>
                  </a:lnTo>
                  <a:lnTo>
                    <a:pt x="20" y="30629"/>
                  </a:lnTo>
                  <a:lnTo>
                    <a:pt x="1" y="31049"/>
                  </a:lnTo>
                  <a:lnTo>
                    <a:pt x="20" y="31488"/>
                  </a:lnTo>
                  <a:lnTo>
                    <a:pt x="77" y="31907"/>
                  </a:lnTo>
                  <a:lnTo>
                    <a:pt x="63738" y="31907"/>
                  </a:lnTo>
                  <a:lnTo>
                    <a:pt x="63909" y="31888"/>
                  </a:lnTo>
                  <a:lnTo>
                    <a:pt x="64081" y="31850"/>
                  </a:lnTo>
                  <a:lnTo>
                    <a:pt x="64234" y="31793"/>
                  </a:lnTo>
                  <a:lnTo>
                    <a:pt x="64387" y="31736"/>
                  </a:lnTo>
                  <a:lnTo>
                    <a:pt x="64539" y="31659"/>
                  </a:lnTo>
                  <a:lnTo>
                    <a:pt x="64692" y="31564"/>
                  </a:lnTo>
                  <a:lnTo>
                    <a:pt x="64825" y="31469"/>
                  </a:lnTo>
                  <a:lnTo>
                    <a:pt x="65093" y="31240"/>
                  </a:lnTo>
                  <a:lnTo>
                    <a:pt x="65341" y="30972"/>
                  </a:lnTo>
                  <a:lnTo>
                    <a:pt x="65570" y="30686"/>
                  </a:lnTo>
                  <a:lnTo>
                    <a:pt x="65780" y="30362"/>
                  </a:lnTo>
                  <a:lnTo>
                    <a:pt x="65970" y="30018"/>
                  </a:lnTo>
                  <a:lnTo>
                    <a:pt x="66142" y="29656"/>
                  </a:lnTo>
                  <a:lnTo>
                    <a:pt x="66295" y="29274"/>
                  </a:lnTo>
                  <a:lnTo>
                    <a:pt x="66428" y="28892"/>
                  </a:lnTo>
                  <a:lnTo>
                    <a:pt x="66543" y="28511"/>
                  </a:lnTo>
                  <a:lnTo>
                    <a:pt x="66638" y="28129"/>
                  </a:lnTo>
                  <a:lnTo>
                    <a:pt x="66715" y="27747"/>
                  </a:lnTo>
                  <a:lnTo>
                    <a:pt x="66772" y="27385"/>
                  </a:lnTo>
                  <a:lnTo>
                    <a:pt x="66810" y="27022"/>
                  </a:lnTo>
                  <a:lnTo>
                    <a:pt x="66829" y="26679"/>
                  </a:lnTo>
                  <a:lnTo>
                    <a:pt x="66810" y="26316"/>
                  </a:lnTo>
                  <a:lnTo>
                    <a:pt x="66791" y="25954"/>
                  </a:lnTo>
                  <a:lnTo>
                    <a:pt x="66734" y="25610"/>
                  </a:lnTo>
                  <a:lnTo>
                    <a:pt x="66638" y="25267"/>
                  </a:lnTo>
                  <a:lnTo>
                    <a:pt x="66543" y="24923"/>
                  </a:lnTo>
                  <a:lnTo>
                    <a:pt x="66409" y="24580"/>
                  </a:lnTo>
                  <a:lnTo>
                    <a:pt x="66276" y="24255"/>
                  </a:lnTo>
                  <a:lnTo>
                    <a:pt x="66104" y="23950"/>
                  </a:lnTo>
                  <a:lnTo>
                    <a:pt x="65913" y="23645"/>
                  </a:lnTo>
                  <a:lnTo>
                    <a:pt x="65703" y="23358"/>
                  </a:lnTo>
                  <a:lnTo>
                    <a:pt x="65474" y="23091"/>
                  </a:lnTo>
                  <a:lnTo>
                    <a:pt x="65226" y="22824"/>
                  </a:lnTo>
                  <a:lnTo>
                    <a:pt x="64959" y="22595"/>
                  </a:lnTo>
                  <a:lnTo>
                    <a:pt x="64673" y="22385"/>
                  </a:lnTo>
                  <a:lnTo>
                    <a:pt x="64387" y="22175"/>
                  </a:lnTo>
                  <a:lnTo>
                    <a:pt x="64062" y="22022"/>
                  </a:lnTo>
                  <a:lnTo>
                    <a:pt x="63738" y="21870"/>
                  </a:lnTo>
                  <a:lnTo>
                    <a:pt x="63394" y="21755"/>
                  </a:lnTo>
                  <a:lnTo>
                    <a:pt x="63051" y="21660"/>
                  </a:lnTo>
                  <a:lnTo>
                    <a:pt x="62707" y="21584"/>
                  </a:lnTo>
                  <a:lnTo>
                    <a:pt x="62345" y="21545"/>
                  </a:lnTo>
                  <a:lnTo>
                    <a:pt x="62001" y="21526"/>
                  </a:lnTo>
                  <a:lnTo>
                    <a:pt x="61639" y="21545"/>
                  </a:lnTo>
                  <a:lnTo>
                    <a:pt x="61276" y="21564"/>
                  </a:lnTo>
                  <a:lnTo>
                    <a:pt x="60933" y="21641"/>
                  </a:lnTo>
                  <a:lnTo>
                    <a:pt x="60589" y="21717"/>
                  </a:lnTo>
                  <a:lnTo>
                    <a:pt x="60246" y="21832"/>
                  </a:lnTo>
                  <a:lnTo>
                    <a:pt x="59921" y="21965"/>
                  </a:lnTo>
                  <a:lnTo>
                    <a:pt x="59616" y="22137"/>
                  </a:lnTo>
                  <a:lnTo>
                    <a:pt x="59310" y="22328"/>
                  </a:lnTo>
                  <a:lnTo>
                    <a:pt x="59234" y="21946"/>
                  </a:lnTo>
                  <a:lnTo>
                    <a:pt x="59139" y="21584"/>
                  </a:lnTo>
                  <a:lnTo>
                    <a:pt x="59024" y="21221"/>
                  </a:lnTo>
                  <a:lnTo>
                    <a:pt x="58852" y="20877"/>
                  </a:lnTo>
                  <a:lnTo>
                    <a:pt x="58681" y="20553"/>
                  </a:lnTo>
                  <a:lnTo>
                    <a:pt x="58471" y="20248"/>
                  </a:lnTo>
                  <a:lnTo>
                    <a:pt x="58242" y="19961"/>
                  </a:lnTo>
                  <a:lnTo>
                    <a:pt x="57994" y="19694"/>
                  </a:lnTo>
                  <a:lnTo>
                    <a:pt x="57727" y="19465"/>
                  </a:lnTo>
                  <a:lnTo>
                    <a:pt x="57440" y="19236"/>
                  </a:lnTo>
                  <a:lnTo>
                    <a:pt x="57116" y="19046"/>
                  </a:lnTo>
                  <a:lnTo>
                    <a:pt x="56792" y="18874"/>
                  </a:lnTo>
                  <a:lnTo>
                    <a:pt x="56448" y="18740"/>
                  </a:lnTo>
                  <a:lnTo>
                    <a:pt x="56085" y="18626"/>
                  </a:lnTo>
                  <a:lnTo>
                    <a:pt x="55723" y="18549"/>
                  </a:lnTo>
                  <a:lnTo>
                    <a:pt x="55322" y="18511"/>
                  </a:lnTo>
                  <a:lnTo>
                    <a:pt x="56314" y="18168"/>
                  </a:lnTo>
                  <a:lnTo>
                    <a:pt x="56792" y="17977"/>
                  </a:lnTo>
                  <a:lnTo>
                    <a:pt x="57269" y="17786"/>
                  </a:lnTo>
                  <a:lnTo>
                    <a:pt x="57708" y="17557"/>
                  </a:lnTo>
                  <a:lnTo>
                    <a:pt x="58146" y="17290"/>
                  </a:lnTo>
                  <a:lnTo>
                    <a:pt x="58337" y="17137"/>
                  </a:lnTo>
                  <a:lnTo>
                    <a:pt x="58547" y="16985"/>
                  </a:lnTo>
                  <a:lnTo>
                    <a:pt x="58738" y="16813"/>
                  </a:lnTo>
                  <a:lnTo>
                    <a:pt x="58929" y="16641"/>
                  </a:lnTo>
                  <a:lnTo>
                    <a:pt x="59177" y="16336"/>
                  </a:lnTo>
                  <a:lnTo>
                    <a:pt x="59406" y="16011"/>
                  </a:lnTo>
                  <a:lnTo>
                    <a:pt x="59616" y="15687"/>
                  </a:lnTo>
                  <a:lnTo>
                    <a:pt x="59807" y="15343"/>
                  </a:lnTo>
                  <a:lnTo>
                    <a:pt x="59959" y="14981"/>
                  </a:lnTo>
                  <a:lnTo>
                    <a:pt x="60074" y="14599"/>
                  </a:lnTo>
                  <a:lnTo>
                    <a:pt x="60169" y="14218"/>
                  </a:lnTo>
                  <a:lnTo>
                    <a:pt x="60246" y="13836"/>
                  </a:lnTo>
                  <a:lnTo>
                    <a:pt x="60284" y="13435"/>
                  </a:lnTo>
                  <a:lnTo>
                    <a:pt x="60303" y="13053"/>
                  </a:lnTo>
                  <a:lnTo>
                    <a:pt x="60284" y="12653"/>
                  </a:lnTo>
                  <a:lnTo>
                    <a:pt x="60246" y="12271"/>
                  </a:lnTo>
                  <a:lnTo>
                    <a:pt x="60169" y="11870"/>
                  </a:lnTo>
                  <a:lnTo>
                    <a:pt x="60055" y="11508"/>
                  </a:lnTo>
                  <a:lnTo>
                    <a:pt x="59921" y="11126"/>
                  </a:lnTo>
                  <a:lnTo>
                    <a:pt x="59768" y="10783"/>
                  </a:lnTo>
                  <a:lnTo>
                    <a:pt x="59559" y="10439"/>
                  </a:lnTo>
                  <a:lnTo>
                    <a:pt x="59349" y="10115"/>
                  </a:lnTo>
                  <a:lnTo>
                    <a:pt x="59101" y="9809"/>
                  </a:lnTo>
                  <a:lnTo>
                    <a:pt x="58833" y="9523"/>
                  </a:lnTo>
                  <a:lnTo>
                    <a:pt x="58528" y="9256"/>
                  </a:lnTo>
                  <a:lnTo>
                    <a:pt x="58223" y="9008"/>
                  </a:lnTo>
                  <a:lnTo>
                    <a:pt x="57898" y="8798"/>
                  </a:lnTo>
                  <a:lnTo>
                    <a:pt x="57555" y="8607"/>
                  </a:lnTo>
                  <a:lnTo>
                    <a:pt x="57192" y="8435"/>
                  </a:lnTo>
                  <a:lnTo>
                    <a:pt x="56830" y="8302"/>
                  </a:lnTo>
                  <a:lnTo>
                    <a:pt x="56448" y="8187"/>
                  </a:lnTo>
                  <a:lnTo>
                    <a:pt x="56066" y="8092"/>
                  </a:lnTo>
                  <a:lnTo>
                    <a:pt x="55666" y="8054"/>
                  </a:lnTo>
                  <a:lnTo>
                    <a:pt x="55284" y="8016"/>
                  </a:lnTo>
                  <a:lnTo>
                    <a:pt x="54883" y="8035"/>
                  </a:lnTo>
                  <a:lnTo>
                    <a:pt x="54502" y="8073"/>
                  </a:lnTo>
                  <a:lnTo>
                    <a:pt x="54101" y="8149"/>
                  </a:lnTo>
                  <a:lnTo>
                    <a:pt x="53738" y="8245"/>
                  </a:lnTo>
                  <a:lnTo>
                    <a:pt x="53357" y="8378"/>
                  </a:lnTo>
                  <a:lnTo>
                    <a:pt x="53013" y="8550"/>
                  </a:lnTo>
                  <a:lnTo>
                    <a:pt x="52670" y="8741"/>
                  </a:lnTo>
                  <a:lnTo>
                    <a:pt x="52326" y="8951"/>
                  </a:lnTo>
                  <a:lnTo>
                    <a:pt x="52021" y="9199"/>
                  </a:lnTo>
                  <a:lnTo>
                    <a:pt x="51735" y="9466"/>
                  </a:lnTo>
                  <a:lnTo>
                    <a:pt x="51448" y="9733"/>
                  </a:lnTo>
                  <a:lnTo>
                    <a:pt x="51200" y="10038"/>
                  </a:lnTo>
                  <a:lnTo>
                    <a:pt x="50971" y="10363"/>
                  </a:lnTo>
                  <a:lnTo>
                    <a:pt x="50761" y="10687"/>
                  </a:lnTo>
                  <a:lnTo>
                    <a:pt x="50590" y="11050"/>
                  </a:lnTo>
                  <a:lnTo>
                    <a:pt x="50437" y="11412"/>
                  </a:lnTo>
                  <a:lnTo>
                    <a:pt x="50322" y="11775"/>
                  </a:lnTo>
                  <a:lnTo>
                    <a:pt x="50227" y="12157"/>
                  </a:lnTo>
                  <a:lnTo>
                    <a:pt x="50093" y="11756"/>
                  </a:lnTo>
                  <a:lnTo>
                    <a:pt x="49941" y="11374"/>
                  </a:lnTo>
                  <a:lnTo>
                    <a:pt x="49750" y="11012"/>
                  </a:lnTo>
                  <a:lnTo>
                    <a:pt x="49540" y="10649"/>
                  </a:lnTo>
                  <a:lnTo>
                    <a:pt x="49292" y="10325"/>
                  </a:lnTo>
                  <a:lnTo>
                    <a:pt x="49006" y="10019"/>
                  </a:lnTo>
                  <a:lnTo>
                    <a:pt x="48700" y="9733"/>
                  </a:lnTo>
                  <a:lnTo>
                    <a:pt x="48376" y="9466"/>
                  </a:lnTo>
                  <a:lnTo>
                    <a:pt x="48013" y="9218"/>
                  </a:lnTo>
                  <a:lnTo>
                    <a:pt x="47632" y="9008"/>
                  </a:lnTo>
                  <a:lnTo>
                    <a:pt x="47250" y="8836"/>
                  </a:lnTo>
                  <a:lnTo>
                    <a:pt x="46830" y="8683"/>
                  </a:lnTo>
                  <a:lnTo>
                    <a:pt x="46410" y="8569"/>
                  </a:lnTo>
                  <a:lnTo>
                    <a:pt x="45991" y="8493"/>
                  </a:lnTo>
                  <a:lnTo>
                    <a:pt x="45552" y="8454"/>
                  </a:lnTo>
                  <a:lnTo>
                    <a:pt x="45132" y="8435"/>
                  </a:lnTo>
                  <a:lnTo>
                    <a:pt x="45323" y="7939"/>
                  </a:lnTo>
                  <a:lnTo>
                    <a:pt x="45514" y="7424"/>
                  </a:lnTo>
                  <a:lnTo>
                    <a:pt x="45647" y="6890"/>
                  </a:lnTo>
                  <a:lnTo>
                    <a:pt x="45743" y="6355"/>
                  </a:lnTo>
                  <a:lnTo>
                    <a:pt x="45800" y="5821"/>
                  </a:lnTo>
                  <a:lnTo>
                    <a:pt x="45800" y="5554"/>
                  </a:lnTo>
                  <a:lnTo>
                    <a:pt x="45800" y="5287"/>
                  </a:lnTo>
                  <a:lnTo>
                    <a:pt x="45800" y="5020"/>
                  </a:lnTo>
                  <a:lnTo>
                    <a:pt x="45762" y="4752"/>
                  </a:lnTo>
                  <a:lnTo>
                    <a:pt x="45723" y="4485"/>
                  </a:lnTo>
                  <a:lnTo>
                    <a:pt x="45685" y="4218"/>
                  </a:lnTo>
                  <a:lnTo>
                    <a:pt x="45571" y="3836"/>
                  </a:lnTo>
                  <a:lnTo>
                    <a:pt x="45437" y="3455"/>
                  </a:lnTo>
                  <a:lnTo>
                    <a:pt x="45285" y="3092"/>
                  </a:lnTo>
                  <a:lnTo>
                    <a:pt x="45094" y="2730"/>
                  </a:lnTo>
                  <a:lnTo>
                    <a:pt x="44865" y="2386"/>
                  </a:lnTo>
                  <a:lnTo>
                    <a:pt x="44636" y="2081"/>
                  </a:lnTo>
                  <a:lnTo>
                    <a:pt x="44369" y="1775"/>
                  </a:lnTo>
                  <a:lnTo>
                    <a:pt x="44082" y="1489"/>
                  </a:lnTo>
                  <a:lnTo>
                    <a:pt x="43777" y="1222"/>
                  </a:lnTo>
                  <a:lnTo>
                    <a:pt x="43453" y="974"/>
                  </a:lnTo>
                  <a:lnTo>
                    <a:pt x="43128" y="745"/>
                  </a:lnTo>
                  <a:lnTo>
                    <a:pt x="42766" y="554"/>
                  </a:lnTo>
                  <a:lnTo>
                    <a:pt x="42403" y="382"/>
                  </a:lnTo>
                  <a:lnTo>
                    <a:pt x="42021" y="249"/>
                  </a:lnTo>
                  <a:lnTo>
                    <a:pt x="41640" y="134"/>
                  </a:lnTo>
                  <a:lnTo>
                    <a:pt x="41239" y="58"/>
                  </a:lnTo>
                  <a:lnTo>
                    <a:pt x="40857" y="20"/>
                  </a:lnTo>
                  <a:lnTo>
                    <a:pt x="40437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5807950" y="4701625"/>
              <a:ext cx="283900" cy="766200"/>
            </a:xfrm>
            <a:custGeom>
              <a:avLst/>
              <a:gdLst/>
              <a:ahLst/>
              <a:cxnLst/>
              <a:rect l="l" t="t" r="r" b="b"/>
              <a:pathLst>
                <a:path w="11356" h="30648" extrusionOk="0">
                  <a:moveTo>
                    <a:pt x="8073" y="0"/>
                  </a:moveTo>
                  <a:lnTo>
                    <a:pt x="7844" y="19"/>
                  </a:lnTo>
                  <a:lnTo>
                    <a:pt x="7615" y="57"/>
                  </a:lnTo>
                  <a:lnTo>
                    <a:pt x="7386" y="96"/>
                  </a:lnTo>
                  <a:lnTo>
                    <a:pt x="7157" y="153"/>
                  </a:lnTo>
                  <a:lnTo>
                    <a:pt x="6928" y="229"/>
                  </a:lnTo>
                  <a:lnTo>
                    <a:pt x="6699" y="325"/>
                  </a:lnTo>
                  <a:lnTo>
                    <a:pt x="6489" y="420"/>
                  </a:lnTo>
                  <a:lnTo>
                    <a:pt x="6279" y="535"/>
                  </a:lnTo>
                  <a:lnTo>
                    <a:pt x="6069" y="668"/>
                  </a:lnTo>
                  <a:lnTo>
                    <a:pt x="5878" y="802"/>
                  </a:lnTo>
                  <a:lnTo>
                    <a:pt x="5688" y="954"/>
                  </a:lnTo>
                  <a:lnTo>
                    <a:pt x="5497" y="1107"/>
                  </a:lnTo>
                  <a:lnTo>
                    <a:pt x="5325" y="1279"/>
                  </a:lnTo>
                  <a:lnTo>
                    <a:pt x="5001" y="1622"/>
                  </a:lnTo>
                  <a:lnTo>
                    <a:pt x="4714" y="2004"/>
                  </a:lnTo>
                  <a:lnTo>
                    <a:pt x="4447" y="2386"/>
                  </a:lnTo>
                  <a:lnTo>
                    <a:pt x="4218" y="2805"/>
                  </a:lnTo>
                  <a:lnTo>
                    <a:pt x="3989" y="3225"/>
                  </a:lnTo>
                  <a:lnTo>
                    <a:pt x="3779" y="3664"/>
                  </a:lnTo>
                  <a:lnTo>
                    <a:pt x="3588" y="4103"/>
                  </a:lnTo>
                  <a:lnTo>
                    <a:pt x="3417" y="4542"/>
                  </a:lnTo>
                  <a:lnTo>
                    <a:pt x="3092" y="5324"/>
                  </a:lnTo>
                  <a:lnTo>
                    <a:pt x="2806" y="6107"/>
                  </a:lnTo>
                  <a:lnTo>
                    <a:pt x="2539" y="6889"/>
                  </a:lnTo>
                  <a:lnTo>
                    <a:pt x="2272" y="7672"/>
                  </a:lnTo>
                  <a:lnTo>
                    <a:pt x="2024" y="8473"/>
                  </a:lnTo>
                  <a:lnTo>
                    <a:pt x="1776" y="9275"/>
                  </a:lnTo>
                  <a:lnTo>
                    <a:pt x="1566" y="10076"/>
                  </a:lnTo>
                  <a:lnTo>
                    <a:pt x="1356" y="10877"/>
                  </a:lnTo>
                  <a:lnTo>
                    <a:pt x="1165" y="11679"/>
                  </a:lnTo>
                  <a:lnTo>
                    <a:pt x="974" y="12500"/>
                  </a:lnTo>
                  <a:lnTo>
                    <a:pt x="821" y="13320"/>
                  </a:lnTo>
                  <a:lnTo>
                    <a:pt x="669" y="14141"/>
                  </a:lnTo>
                  <a:lnTo>
                    <a:pt x="535" y="14961"/>
                  </a:lnTo>
                  <a:lnTo>
                    <a:pt x="421" y="15782"/>
                  </a:lnTo>
                  <a:lnTo>
                    <a:pt x="306" y="16602"/>
                  </a:lnTo>
                  <a:lnTo>
                    <a:pt x="230" y="17423"/>
                  </a:lnTo>
                  <a:lnTo>
                    <a:pt x="153" y="18244"/>
                  </a:lnTo>
                  <a:lnTo>
                    <a:pt x="96" y="19083"/>
                  </a:lnTo>
                  <a:lnTo>
                    <a:pt x="39" y="19904"/>
                  </a:lnTo>
                  <a:lnTo>
                    <a:pt x="20" y="20743"/>
                  </a:lnTo>
                  <a:lnTo>
                    <a:pt x="1" y="21564"/>
                  </a:lnTo>
                  <a:lnTo>
                    <a:pt x="1" y="22404"/>
                  </a:lnTo>
                  <a:lnTo>
                    <a:pt x="20" y="23224"/>
                  </a:lnTo>
                  <a:lnTo>
                    <a:pt x="58" y="24064"/>
                  </a:lnTo>
                  <a:lnTo>
                    <a:pt x="115" y="24884"/>
                  </a:lnTo>
                  <a:lnTo>
                    <a:pt x="173" y="25705"/>
                  </a:lnTo>
                  <a:lnTo>
                    <a:pt x="249" y="26545"/>
                  </a:lnTo>
                  <a:lnTo>
                    <a:pt x="344" y="27365"/>
                  </a:lnTo>
                  <a:lnTo>
                    <a:pt x="459" y="28186"/>
                  </a:lnTo>
                  <a:lnTo>
                    <a:pt x="592" y="29006"/>
                  </a:lnTo>
                  <a:lnTo>
                    <a:pt x="745" y="29827"/>
                  </a:lnTo>
                  <a:lnTo>
                    <a:pt x="898" y="30647"/>
                  </a:lnTo>
                  <a:lnTo>
                    <a:pt x="6546" y="30647"/>
                  </a:lnTo>
                  <a:lnTo>
                    <a:pt x="6374" y="30018"/>
                  </a:lnTo>
                  <a:lnTo>
                    <a:pt x="6222" y="29388"/>
                  </a:lnTo>
                  <a:lnTo>
                    <a:pt x="6069" y="28739"/>
                  </a:lnTo>
                  <a:lnTo>
                    <a:pt x="5936" y="28090"/>
                  </a:lnTo>
                  <a:lnTo>
                    <a:pt x="5802" y="27441"/>
                  </a:lnTo>
                  <a:lnTo>
                    <a:pt x="5707" y="26793"/>
                  </a:lnTo>
                  <a:lnTo>
                    <a:pt x="5611" y="26144"/>
                  </a:lnTo>
                  <a:lnTo>
                    <a:pt x="5535" y="25476"/>
                  </a:lnTo>
                  <a:lnTo>
                    <a:pt x="5478" y="24827"/>
                  </a:lnTo>
                  <a:lnTo>
                    <a:pt x="5420" y="24178"/>
                  </a:lnTo>
                  <a:lnTo>
                    <a:pt x="5382" y="23510"/>
                  </a:lnTo>
                  <a:lnTo>
                    <a:pt x="5363" y="22862"/>
                  </a:lnTo>
                  <a:lnTo>
                    <a:pt x="5363" y="22194"/>
                  </a:lnTo>
                  <a:lnTo>
                    <a:pt x="5382" y="21545"/>
                  </a:lnTo>
                  <a:lnTo>
                    <a:pt x="5401" y="20877"/>
                  </a:lnTo>
                  <a:lnTo>
                    <a:pt x="5459" y="20228"/>
                  </a:lnTo>
                  <a:lnTo>
                    <a:pt x="5516" y="19579"/>
                  </a:lnTo>
                  <a:lnTo>
                    <a:pt x="5592" y="18930"/>
                  </a:lnTo>
                  <a:lnTo>
                    <a:pt x="5688" y="18282"/>
                  </a:lnTo>
                  <a:lnTo>
                    <a:pt x="5802" y="17652"/>
                  </a:lnTo>
                  <a:lnTo>
                    <a:pt x="5936" y="17003"/>
                  </a:lnTo>
                  <a:lnTo>
                    <a:pt x="6088" y="16373"/>
                  </a:lnTo>
                  <a:lnTo>
                    <a:pt x="6241" y="15744"/>
                  </a:lnTo>
                  <a:lnTo>
                    <a:pt x="6432" y="15114"/>
                  </a:lnTo>
                  <a:lnTo>
                    <a:pt x="6623" y="14503"/>
                  </a:lnTo>
                  <a:lnTo>
                    <a:pt x="6852" y="13893"/>
                  </a:lnTo>
                  <a:lnTo>
                    <a:pt x="7081" y="13282"/>
                  </a:lnTo>
                  <a:lnTo>
                    <a:pt x="7329" y="12690"/>
                  </a:lnTo>
                  <a:lnTo>
                    <a:pt x="7615" y="12099"/>
                  </a:lnTo>
                  <a:lnTo>
                    <a:pt x="7901" y="11507"/>
                  </a:lnTo>
                  <a:lnTo>
                    <a:pt x="8206" y="10935"/>
                  </a:lnTo>
                  <a:lnTo>
                    <a:pt x="8550" y="10362"/>
                  </a:lnTo>
                  <a:lnTo>
                    <a:pt x="8951" y="9713"/>
                  </a:lnTo>
                  <a:lnTo>
                    <a:pt x="9351" y="9065"/>
                  </a:lnTo>
                  <a:lnTo>
                    <a:pt x="9771" y="8416"/>
                  </a:lnTo>
                  <a:lnTo>
                    <a:pt x="10153" y="7767"/>
                  </a:lnTo>
                  <a:lnTo>
                    <a:pt x="10515" y="7099"/>
                  </a:lnTo>
                  <a:lnTo>
                    <a:pt x="10668" y="6756"/>
                  </a:lnTo>
                  <a:lnTo>
                    <a:pt x="10821" y="6412"/>
                  </a:lnTo>
                  <a:lnTo>
                    <a:pt x="10954" y="6069"/>
                  </a:lnTo>
                  <a:lnTo>
                    <a:pt x="11088" y="5706"/>
                  </a:lnTo>
                  <a:lnTo>
                    <a:pt x="11183" y="5343"/>
                  </a:lnTo>
                  <a:lnTo>
                    <a:pt x="11260" y="4981"/>
                  </a:lnTo>
                  <a:lnTo>
                    <a:pt x="11317" y="4733"/>
                  </a:lnTo>
                  <a:lnTo>
                    <a:pt x="11336" y="4504"/>
                  </a:lnTo>
                  <a:lnTo>
                    <a:pt x="11355" y="4256"/>
                  </a:lnTo>
                  <a:lnTo>
                    <a:pt x="11355" y="4008"/>
                  </a:lnTo>
                  <a:lnTo>
                    <a:pt x="11355" y="3760"/>
                  </a:lnTo>
                  <a:lnTo>
                    <a:pt x="11336" y="3511"/>
                  </a:lnTo>
                  <a:lnTo>
                    <a:pt x="11298" y="3263"/>
                  </a:lnTo>
                  <a:lnTo>
                    <a:pt x="11260" y="3015"/>
                  </a:lnTo>
                  <a:lnTo>
                    <a:pt x="11202" y="2767"/>
                  </a:lnTo>
                  <a:lnTo>
                    <a:pt x="11126" y="2538"/>
                  </a:lnTo>
                  <a:lnTo>
                    <a:pt x="11050" y="2309"/>
                  </a:lnTo>
                  <a:lnTo>
                    <a:pt x="10954" y="2080"/>
                  </a:lnTo>
                  <a:lnTo>
                    <a:pt x="10859" y="1851"/>
                  </a:lnTo>
                  <a:lnTo>
                    <a:pt x="10744" y="1641"/>
                  </a:lnTo>
                  <a:lnTo>
                    <a:pt x="10630" y="1451"/>
                  </a:lnTo>
                  <a:lnTo>
                    <a:pt x="10496" y="1241"/>
                  </a:lnTo>
                  <a:lnTo>
                    <a:pt x="10325" y="1050"/>
                  </a:lnTo>
                  <a:lnTo>
                    <a:pt x="10134" y="859"/>
                  </a:lnTo>
                  <a:lnTo>
                    <a:pt x="9943" y="668"/>
                  </a:lnTo>
                  <a:lnTo>
                    <a:pt x="9752" y="515"/>
                  </a:lnTo>
                  <a:lnTo>
                    <a:pt x="9523" y="382"/>
                  </a:lnTo>
                  <a:lnTo>
                    <a:pt x="9294" y="267"/>
                  </a:lnTo>
                  <a:lnTo>
                    <a:pt x="9046" y="153"/>
                  </a:lnTo>
                  <a:lnTo>
                    <a:pt x="8779" y="77"/>
                  </a:lnTo>
                  <a:lnTo>
                    <a:pt x="8550" y="38"/>
                  </a:lnTo>
                  <a:lnTo>
                    <a:pt x="8321" y="19"/>
                  </a:lnTo>
                  <a:lnTo>
                    <a:pt x="8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5882375" y="4732625"/>
              <a:ext cx="209475" cy="735200"/>
            </a:xfrm>
            <a:custGeom>
              <a:avLst/>
              <a:gdLst/>
              <a:ahLst/>
              <a:cxnLst/>
              <a:rect l="l" t="t" r="r" b="b"/>
              <a:pathLst>
                <a:path w="8379" h="29408" extrusionOk="0">
                  <a:moveTo>
                    <a:pt x="7519" y="1"/>
                  </a:moveTo>
                  <a:lnTo>
                    <a:pt x="7214" y="77"/>
                  </a:lnTo>
                  <a:lnTo>
                    <a:pt x="6909" y="172"/>
                  </a:lnTo>
                  <a:lnTo>
                    <a:pt x="6623" y="306"/>
                  </a:lnTo>
                  <a:lnTo>
                    <a:pt x="6336" y="439"/>
                  </a:lnTo>
                  <a:lnTo>
                    <a:pt x="6069" y="611"/>
                  </a:lnTo>
                  <a:lnTo>
                    <a:pt x="5802" y="802"/>
                  </a:lnTo>
                  <a:lnTo>
                    <a:pt x="5554" y="993"/>
                  </a:lnTo>
                  <a:lnTo>
                    <a:pt x="5325" y="1222"/>
                  </a:lnTo>
                  <a:lnTo>
                    <a:pt x="5000" y="1565"/>
                  </a:lnTo>
                  <a:lnTo>
                    <a:pt x="4714" y="1947"/>
                  </a:lnTo>
                  <a:lnTo>
                    <a:pt x="4447" y="2329"/>
                  </a:lnTo>
                  <a:lnTo>
                    <a:pt x="4218" y="2749"/>
                  </a:lnTo>
                  <a:lnTo>
                    <a:pt x="3989" y="3168"/>
                  </a:lnTo>
                  <a:lnTo>
                    <a:pt x="3779" y="3607"/>
                  </a:lnTo>
                  <a:lnTo>
                    <a:pt x="3588" y="4046"/>
                  </a:lnTo>
                  <a:lnTo>
                    <a:pt x="3397" y="4485"/>
                  </a:lnTo>
                  <a:lnTo>
                    <a:pt x="3111" y="5229"/>
                  </a:lnTo>
                  <a:lnTo>
                    <a:pt x="2825" y="5974"/>
                  </a:lnTo>
                  <a:lnTo>
                    <a:pt x="2558" y="6718"/>
                  </a:lnTo>
                  <a:lnTo>
                    <a:pt x="2310" y="7481"/>
                  </a:lnTo>
                  <a:lnTo>
                    <a:pt x="2062" y="8225"/>
                  </a:lnTo>
                  <a:lnTo>
                    <a:pt x="1833" y="8989"/>
                  </a:lnTo>
                  <a:lnTo>
                    <a:pt x="1623" y="9752"/>
                  </a:lnTo>
                  <a:lnTo>
                    <a:pt x="1432" y="10534"/>
                  </a:lnTo>
                  <a:lnTo>
                    <a:pt x="1241" y="11298"/>
                  </a:lnTo>
                  <a:lnTo>
                    <a:pt x="1050" y="12080"/>
                  </a:lnTo>
                  <a:lnTo>
                    <a:pt x="898" y="12843"/>
                  </a:lnTo>
                  <a:lnTo>
                    <a:pt x="745" y="13626"/>
                  </a:lnTo>
                  <a:lnTo>
                    <a:pt x="611" y="14408"/>
                  </a:lnTo>
                  <a:lnTo>
                    <a:pt x="478" y="15191"/>
                  </a:lnTo>
                  <a:lnTo>
                    <a:pt x="382" y="15973"/>
                  </a:lnTo>
                  <a:lnTo>
                    <a:pt x="287" y="16775"/>
                  </a:lnTo>
                  <a:lnTo>
                    <a:pt x="192" y="17557"/>
                  </a:lnTo>
                  <a:lnTo>
                    <a:pt x="134" y="18339"/>
                  </a:lnTo>
                  <a:lnTo>
                    <a:pt x="77" y="19141"/>
                  </a:lnTo>
                  <a:lnTo>
                    <a:pt x="39" y="19923"/>
                  </a:lnTo>
                  <a:lnTo>
                    <a:pt x="20" y="20725"/>
                  </a:lnTo>
                  <a:lnTo>
                    <a:pt x="1" y="21507"/>
                  </a:lnTo>
                  <a:lnTo>
                    <a:pt x="1" y="22309"/>
                  </a:lnTo>
                  <a:lnTo>
                    <a:pt x="20" y="23091"/>
                  </a:lnTo>
                  <a:lnTo>
                    <a:pt x="58" y="23892"/>
                  </a:lnTo>
                  <a:lnTo>
                    <a:pt x="96" y="24675"/>
                  </a:lnTo>
                  <a:lnTo>
                    <a:pt x="153" y="25476"/>
                  </a:lnTo>
                  <a:lnTo>
                    <a:pt x="230" y="26259"/>
                  </a:lnTo>
                  <a:lnTo>
                    <a:pt x="325" y="27060"/>
                  </a:lnTo>
                  <a:lnTo>
                    <a:pt x="421" y="27843"/>
                  </a:lnTo>
                  <a:lnTo>
                    <a:pt x="535" y="28625"/>
                  </a:lnTo>
                  <a:lnTo>
                    <a:pt x="669" y="29407"/>
                  </a:lnTo>
                  <a:lnTo>
                    <a:pt x="3569" y="29407"/>
                  </a:lnTo>
                  <a:lnTo>
                    <a:pt x="3397" y="28778"/>
                  </a:lnTo>
                  <a:lnTo>
                    <a:pt x="3245" y="28148"/>
                  </a:lnTo>
                  <a:lnTo>
                    <a:pt x="3092" y="27499"/>
                  </a:lnTo>
                  <a:lnTo>
                    <a:pt x="2959" y="26850"/>
                  </a:lnTo>
                  <a:lnTo>
                    <a:pt x="2825" y="26201"/>
                  </a:lnTo>
                  <a:lnTo>
                    <a:pt x="2730" y="25553"/>
                  </a:lnTo>
                  <a:lnTo>
                    <a:pt x="2634" y="24904"/>
                  </a:lnTo>
                  <a:lnTo>
                    <a:pt x="2558" y="24236"/>
                  </a:lnTo>
                  <a:lnTo>
                    <a:pt x="2501" y="23587"/>
                  </a:lnTo>
                  <a:lnTo>
                    <a:pt x="2443" y="22938"/>
                  </a:lnTo>
                  <a:lnTo>
                    <a:pt x="2405" y="22270"/>
                  </a:lnTo>
                  <a:lnTo>
                    <a:pt x="2386" y="21622"/>
                  </a:lnTo>
                  <a:lnTo>
                    <a:pt x="2386" y="20954"/>
                  </a:lnTo>
                  <a:lnTo>
                    <a:pt x="2405" y="20305"/>
                  </a:lnTo>
                  <a:lnTo>
                    <a:pt x="2424" y="19637"/>
                  </a:lnTo>
                  <a:lnTo>
                    <a:pt x="2482" y="18988"/>
                  </a:lnTo>
                  <a:lnTo>
                    <a:pt x="2539" y="18339"/>
                  </a:lnTo>
                  <a:lnTo>
                    <a:pt x="2615" y="17690"/>
                  </a:lnTo>
                  <a:lnTo>
                    <a:pt x="2711" y="17042"/>
                  </a:lnTo>
                  <a:lnTo>
                    <a:pt x="2825" y="16412"/>
                  </a:lnTo>
                  <a:lnTo>
                    <a:pt x="2959" y="15763"/>
                  </a:lnTo>
                  <a:lnTo>
                    <a:pt x="3111" y="15133"/>
                  </a:lnTo>
                  <a:lnTo>
                    <a:pt x="3264" y="14504"/>
                  </a:lnTo>
                  <a:lnTo>
                    <a:pt x="3455" y="13874"/>
                  </a:lnTo>
                  <a:lnTo>
                    <a:pt x="3646" y="13263"/>
                  </a:lnTo>
                  <a:lnTo>
                    <a:pt x="3875" y="12653"/>
                  </a:lnTo>
                  <a:lnTo>
                    <a:pt x="4104" y="12042"/>
                  </a:lnTo>
                  <a:lnTo>
                    <a:pt x="4352" y="11450"/>
                  </a:lnTo>
                  <a:lnTo>
                    <a:pt x="4638" y="10859"/>
                  </a:lnTo>
                  <a:lnTo>
                    <a:pt x="4924" y="10267"/>
                  </a:lnTo>
                  <a:lnTo>
                    <a:pt x="5229" y="9695"/>
                  </a:lnTo>
                  <a:lnTo>
                    <a:pt x="5573" y="9122"/>
                  </a:lnTo>
                  <a:lnTo>
                    <a:pt x="5974" y="8473"/>
                  </a:lnTo>
                  <a:lnTo>
                    <a:pt x="6374" y="7825"/>
                  </a:lnTo>
                  <a:lnTo>
                    <a:pt x="6794" y="7176"/>
                  </a:lnTo>
                  <a:lnTo>
                    <a:pt x="7176" y="6527"/>
                  </a:lnTo>
                  <a:lnTo>
                    <a:pt x="7538" y="5859"/>
                  </a:lnTo>
                  <a:lnTo>
                    <a:pt x="7691" y="5516"/>
                  </a:lnTo>
                  <a:lnTo>
                    <a:pt x="7844" y="5172"/>
                  </a:lnTo>
                  <a:lnTo>
                    <a:pt x="7977" y="4829"/>
                  </a:lnTo>
                  <a:lnTo>
                    <a:pt x="8111" y="4466"/>
                  </a:lnTo>
                  <a:lnTo>
                    <a:pt x="8206" y="4103"/>
                  </a:lnTo>
                  <a:lnTo>
                    <a:pt x="8283" y="3741"/>
                  </a:lnTo>
                  <a:lnTo>
                    <a:pt x="8340" y="3493"/>
                  </a:lnTo>
                  <a:lnTo>
                    <a:pt x="8359" y="3264"/>
                  </a:lnTo>
                  <a:lnTo>
                    <a:pt x="8378" y="3016"/>
                  </a:lnTo>
                  <a:lnTo>
                    <a:pt x="8378" y="2768"/>
                  </a:lnTo>
                  <a:lnTo>
                    <a:pt x="8378" y="2520"/>
                  </a:lnTo>
                  <a:lnTo>
                    <a:pt x="8359" y="2271"/>
                  </a:lnTo>
                  <a:lnTo>
                    <a:pt x="8321" y="2023"/>
                  </a:lnTo>
                  <a:lnTo>
                    <a:pt x="8283" y="1775"/>
                  </a:lnTo>
                  <a:lnTo>
                    <a:pt x="8225" y="1527"/>
                  </a:lnTo>
                  <a:lnTo>
                    <a:pt x="8149" y="1298"/>
                  </a:lnTo>
                  <a:lnTo>
                    <a:pt x="8073" y="1069"/>
                  </a:lnTo>
                  <a:lnTo>
                    <a:pt x="7977" y="840"/>
                  </a:lnTo>
                  <a:lnTo>
                    <a:pt x="7882" y="611"/>
                  </a:lnTo>
                  <a:lnTo>
                    <a:pt x="7767" y="401"/>
                  </a:lnTo>
                  <a:lnTo>
                    <a:pt x="7653" y="211"/>
                  </a:lnTo>
                  <a:lnTo>
                    <a:pt x="751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5783150" y="4950650"/>
              <a:ext cx="495700" cy="517175"/>
            </a:xfrm>
            <a:custGeom>
              <a:avLst/>
              <a:gdLst/>
              <a:ahLst/>
              <a:cxnLst/>
              <a:rect l="l" t="t" r="r" b="b"/>
              <a:pathLst>
                <a:path w="19828" h="20687" extrusionOk="0">
                  <a:moveTo>
                    <a:pt x="17881" y="1"/>
                  </a:moveTo>
                  <a:lnTo>
                    <a:pt x="17557" y="20"/>
                  </a:lnTo>
                  <a:lnTo>
                    <a:pt x="17232" y="96"/>
                  </a:lnTo>
                  <a:lnTo>
                    <a:pt x="16927" y="172"/>
                  </a:lnTo>
                  <a:lnTo>
                    <a:pt x="16603" y="287"/>
                  </a:lnTo>
                  <a:lnTo>
                    <a:pt x="16297" y="401"/>
                  </a:lnTo>
                  <a:lnTo>
                    <a:pt x="15515" y="726"/>
                  </a:lnTo>
                  <a:lnTo>
                    <a:pt x="14752" y="1088"/>
                  </a:lnTo>
                  <a:lnTo>
                    <a:pt x="14007" y="1470"/>
                  </a:lnTo>
                  <a:lnTo>
                    <a:pt x="13263" y="1890"/>
                  </a:lnTo>
                  <a:lnTo>
                    <a:pt x="12538" y="2310"/>
                  </a:lnTo>
                  <a:lnTo>
                    <a:pt x="11832" y="2768"/>
                  </a:lnTo>
                  <a:lnTo>
                    <a:pt x="11145" y="3264"/>
                  </a:lnTo>
                  <a:lnTo>
                    <a:pt x="10458" y="3760"/>
                  </a:lnTo>
                  <a:lnTo>
                    <a:pt x="9809" y="4294"/>
                  </a:lnTo>
                  <a:lnTo>
                    <a:pt x="9160" y="4848"/>
                  </a:lnTo>
                  <a:lnTo>
                    <a:pt x="8550" y="5420"/>
                  </a:lnTo>
                  <a:lnTo>
                    <a:pt x="7939" y="6012"/>
                  </a:lnTo>
                  <a:lnTo>
                    <a:pt x="7347" y="6622"/>
                  </a:lnTo>
                  <a:lnTo>
                    <a:pt x="6794" y="7252"/>
                  </a:lnTo>
                  <a:lnTo>
                    <a:pt x="6260" y="7901"/>
                  </a:lnTo>
                  <a:lnTo>
                    <a:pt x="5744" y="8569"/>
                  </a:lnTo>
                  <a:lnTo>
                    <a:pt x="5191" y="9332"/>
                  </a:lnTo>
                  <a:lnTo>
                    <a:pt x="4657" y="10114"/>
                  </a:lnTo>
                  <a:lnTo>
                    <a:pt x="4161" y="10916"/>
                  </a:lnTo>
                  <a:lnTo>
                    <a:pt x="3683" y="11737"/>
                  </a:lnTo>
                  <a:lnTo>
                    <a:pt x="3225" y="12557"/>
                  </a:lnTo>
                  <a:lnTo>
                    <a:pt x="2768" y="13397"/>
                  </a:lnTo>
                  <a:lnTo>
                    <a:pt x="1890" y="15076"/>
                  </a:lnTo>
                  <a:lnTo>
                    <a:pt x="1527" y="15801"/>
                  </a:lnTo>
                  <a:lnTo>
                    <a:pt x="1184" y="16488"/>
                  </a:lnTo>
                  <a:lnTo>
                    <a:pt x="878" y="17137"/>
                  </a:lnTo>
                  <a:lnTo>
                    <a:pt x="611" y="17786"/>
                  </a:lnTo>
                  <a:lnTo>
                    <a:pt x="497" y="18129"/>
                  </a:lnTo>
                  <a:lnTo>
                    <a:pt x="401" y="18454"/>
                  </a:lnTo>
                  <a:lnTo>
                    <a:pt x="306" y="18797"/>
                  </a:lnTo>
                  <a:lnTo>
                    <a:pt x="210" y="19160"/>
                  </a:lnTo>
                  <a:lnTo>
                    <a:pt x="134" y="19522"/>
                  </a:lnTo>
                  <a:lnTo>
                    <a:pt x="77" y="19885"/>
                  </a:lnTo>
                  <a:lnTo>
                    <a:pt x="39" y="20286"/>
                  </a:lnTo>
                  <a:lnTo>
                    <a:pt x="0" y="20686"/>
                  </a:lnTo>
                  <a:lnTo>
                    <a:pt x="7042" y="20686"/>
                  </a:lnTo>
                  <a:lnTo>
                    <a:pt x="7214" y="19885"/>
                  </a:lnTo>
                  <a:lnTo>
                    <a:pt x="7405" y="19064"/>
                  </a:lnTo>
                  <a:lnTo>
                    <a:pt x="7653" y="18263"/>
                  </a:lnTo>
                  <a:lnTo>
                    <a:pt x="7939" y="17480"/>
                  </a:lnTo>
                  <a:lnTo>
                    <a:pt x="8244" y="16717"/>
                  </a:lnTo>
                  <a:lnTo>
                    <a:pt x="8588" y="15954"/>
                  </a:lnTo>
                  <a:lnTo>
                    <a:pt x="8969" y="15210"/>
                  </a:lnTo>
                  <a:lnTo>
                    <a:pt x="9370" y="14465"/>
                  </a:lnTo>
                  <a:lnTo>
                    <a:pt x="9809" y="13759"/>
                  </a:lnTo>
                  <a:lnTo>
                    <a:pt x="10267" y="13072"/>
                  </a:lnTo>
                  <a:lnTo>
                    <a:pt x="10763" y="12385"/>
                  </a:lnTo>
                  <a:lnTo>
                    <a:pt x="11278" y="11737"/>
                  </a:lnTo>
                  <a:lnTo>
                    <a:pt x="11832" y="11107"/>
                  </a:lnTo>
                  <a:lnTo>
                    <a:pt x="12404" y="10496"/>
                  </a:lnTo>
                  <a:lnTo>
                    <a:pt x="12996" y="9905"/>
                  </a:lnTo>
                  <a:lnTo>
                    <a:pt x="13607" y="9351"/>
                  </a:lnTo>
                  <a:lnTo>
                    <a:pt x="14370" y="8721"/>
                  </a:lnTo>
                  <a:lnTo>
                    <a:pt x="15133" y="8111"/>
                  </a:lnTo>
                  <a:lnTo>
                    <a:pt x="15897" y="7500"/>
                  </a:lnTo>
                  <a:lnTo>
                    <a:pt x="16660" y="6870"/>
                  </a:lnTo>
                  <a:lnTo>
                    <a:pt x="17022" y="6546"/>
                  </a:lnTo>
                  <a:lnTo>
                    <a:pt x="17385" y="6222"/>
                  </a:lnTo>
                  <a:lnTo>
                    <a:pt x="17729" y="5897"/>
                  </a:lnTo>
                  <a:lnTo>
                    <a:pt x="18072" y="5535"/>
                  </a:lnTo>
                  <a:lnTo>
                    <a:pt x="18377" y="5172"/>
                  </a:lnTo>
                  <a:lnTo>
                    <a:pt x="18683" y="4809"/>
                  </a:lnTo>
                  <a:lnTo>
                    <a:pt x="18950" y="4409"/>
                  </a:lnTo>
                  <a:lnTo>
                    <a:pt x="19217" y="4008"/>
                  </a:lnTo>
                  <a:lnTo>
                    <a:pt x="19446" y="3569"/>
                  </a:lnTo>
                  <a:lnTo>
                    <a:pt x="19541" y="3340"/>
                  </a:lnTo>
                  <a:lnTo>
                    <a:pt x="19637" y="3111"/>
                  </a:lnTo>
                  <a:lnTo>
                    <a:pt x="19694" y="2882"/>
                  </a:lnTo>
                  <a:lnTo>
                    <a:pt x="19751" y="2634"/>
                  </a:lnTo>
                  <a:lnTo>
                    <a:pt x="19789" y="2405"/>
                  </a:lnTo>
                  <a:lnTo>
                    <a:pt x="19809" y="2157"/>
                  </a:lnTo>
                  <a:lnTo>
                    <a:pt x="19828" y="1966"/>
                  </a:lnTo>
                  <a:lnTo>
                    <a:pt x="19789" y="1699"/>
                  </a:lnTo>
                  <a:lnTo>
                    <a:pt x="19732" y="1432"/>
                  </a:lnTo>
                  <a:lnTo>
                    <a:pt x="19656" y="1165"/>
                  </a:lnTo>
                  <a:lnTo>
                    <a:pt x="19541" y="936"/>
                  </a:lnTo>
                  <a:lnTo>
                    <a:pt x="19389" y="707"/>
                  </a:lnTo>
                  <a:lnTo>
                    <a:pt x="19217" y="497"/>
                  </a:lnTo>
                  <a:lnTo>
                    <a:pt x="19026" y="325"/>
                  </a:lnTo>
                  <a:lnTo>
                    <a:pt x="18797" y="191"/>
                  </a:lnTo>
                  <a:lnTo>
                    <a:pt x="18644" y="115"/>
                  </a:lnTo>
                  <a:lnTo>
                    <a:pt x="18492" y="77"/>
                  </a:lnTo>
                  <a:lnTo>
                    <a:pt x="18339" y="39"/>
                  </a:lnTo>
                  <a:lnTo>
                    <a:pt x="18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5464950" y="4993100"/>
              <a:ext cx="436550" cy="474725"/>
            </a:xfrm>
            <a:custGeom>
              <a:avLst/>
              <a:gdLst/>
              <a:ahLst/>
              <a:cxnLst/>
              <a:rect l="l" t="t" r="r" b="b"/>
              <a:pathLst>
                <a:path w="17462" h="18989" extrusionOk="0">
                  <a:moveTo>
                    <a:pt x="2710" y="1"/>
                  </a:moveTo>
                  <a:lnTo>
                    <a:pt x="2347" y="39"/>
                  </a:lnTo>
                  <a:lnTo>
                    <a:pt x="2023" y="96"/>
                  </a:lnTo>
                  <a:lnTo>
                    <a:pt x="1679" y="173"/>
                  </a:lnTo>
                  <a:lnTo>
                    <a:pt x="1355" y="287"/>
                  </a:lnTo>
                  <a:lnTo>
                    <a:pt x="1050" y="459"/>
                  </a:lnTo>
                  <a:lnTo>
                    <a:pt x="878" y="573"/>
                  </a:lnTo>
                  <a:lnTo>
                    <a:pt x="706" y="707"/>
                  </a:lnTo>
                  <a:lnTo>
                    <a:pt x="554" y="860"/>
                  </a:lnTo>
                  <a:lnTo>
                    <a:pt x="420" y="1031"/>
                  </a:lnTo>
                  <a:lnTo>
                    <a:pt x="286" y="1222"/>
                  </a:lnTo>
                  <a:lnTo>
                    <a:pt x="191" y="1413"/>
                  </a:lnTo>
                  <a:lnTo>
                    <a:pt x="96" y="1604"/>
                  </a:lnTo>
                  <a:lnTo>
                    <a:pt x="38" y="1814"/>
                  </a:lnTo>
                  <a:lnTo>
                    <a:pt x="0" y="2062"/>
                  </a:lnTo>
                  <a:lnTo>
                    <a:pt x="0" y="2310"/>
                  </a:lnTo>
                  <a:lnTo>
                    <a:pt x="38" y="2558"/>
                  </a:lnTo>
                  <a:lnTo>
                    <a:pt x="77" y="2672"/>
                  </a:lnTo>
                  <a:lnTo>
                    <a:pt x="115" y="2806"/>
                  </a:lnTo>
                  <a:lnTo>
                    <a:pt x="210" y="2959"/>
                  </a:lnTo>
                  <a:lnTo>
                    <a:pt x="305" y="3111"/>
                  </a:lnTo>
                  <a:lnTo>
                    <a:pt x="420" y="3264"/>
                  </a:lnTo>
                  <a:lnTo>
                    <a:pt x="554" y="3379"/>
                  </a:lnTo>
                  <a:lnTo>
                    <a:pt x="706" y="3493"/>
                  </a:lnTo>
                  <a:lnTo>
                    <a:pt x="859" y="3588"/>
                  </a:lnTo>
                  <a:lnTo>
                    <a:pt x="1031" y="3684"/>
                  </a:lnTo>
                  <a:lnTo>
                    <a:pt x="1202" y="3760"/>
                  </a:lnTo>
                  <a:lnTo>
                    <a:pt x="1565" y="3913"/>
                  </a:lnTo>
                  <a:lnTo>
                    <a:pt x="1947" y="4027"/>
                  </a:lnTo>
                  <a:lnTo>
                    <a:pt x="2710" y="4218"/>
                  </a:lnTo>
                  <a:lnTo>
                    <a:pt x="3282" y="4371"/>
                  </a:lnTo>
                  <a:lnTo>
                    <a:pt x="3855" y="4562"/>
                  </a:lnTo>
                  <a:lnTo>
                    <a:pt x="4427" y="4772"/>
                  </a:lnTo>
                  <a:lnTo>
                    <a:pt x="4981" y="5001"/>
                  </a:lnTo>
                  <a:lnTo>
                    <a:pt x="5515" y="5268"/>
                  </a:lnTo>
                  <a:lnTo>
                    <a:pt x="6049" y="5554"/>
                  </a:lnTo>
                  <a:lnTo>
                    <a:pt x="6565" y="5859"/>
                  </a:lnTo>
                  <a:lnTo>
                    <a:pt x="7061" y="6203"/>
                  </a:lnTo>
                  <a:lnTo>
                    <a:pt x="7557" y="6546"/>
                  </a:lnTo>
                  <a:lnTo>
                    <a:pt x="8034" y="6928"/>
                  </a:lnTo>
                  <a:lnTo>
                    <a:pt x="8473" y="7329"/>
                  </a:lnTo>
                  <a:lnTo>
                    <a:pt x="8912" y="7749"/>
                  </a:lnTo>
                  <a:lnTo>
                    <a:pt x="9332" y="8168"/>
                  </a:lnTo>
                  <a:lnTo>
                    <a:pt x="9713" y="8626"/>
                  </a:lnTo>
                  <a:lnTo>
                    <a:pt x="10095" y="9103"/>
                  </a:lnTo>
                  <a:lnTo>
                    <a:pt x="10439" y="9600"/>
                  </a:lnTo>
                  <a:lnTo>
                    <a:pt x="10763" y="10115"/>
                  </a:lnTo>
                  <a:lnTo>
                    <a:pt x="11068" y="10630"/>
                  </a:lnTo>
                  <a:lnTo>
                    <a:pt x="11355" y="11184"/>
                  </a:lnTo>
                  <a:lnTo>
                    <a:pt x="11622" y="11737"/>
                  </a:lnTo>
                  <a:lnTo>
                    <a:pt x="11870" y="12309"/>
                  </a:lnTo>
                  <a:lnTo>
                    <a:pt x="12080" y="12901"/>
                  </a:lnTo>
                  <a:lnTo>
                    <a:pt x="12270" y="13493"/>
                  </a:lnTo>
                  <a:lnTo>
                    <a:pt x="12442" y="14103"/>
                  </a:lnTo>
                  <a:lnTo>
                    <a:pt x="12576" y="14714"/>
                  </a:lnTo>
                  <a:lnTo>
                    <a:pt x="12690" y="15325"/>
                  </a:lnTo>
                  <a:lnTo>
                    <a:pt x="12767" y="15935"/>
                  </a:lnTo>
                  <a:lnTo>
                    <a:pt x="12824" y="16565"/>
                  </a:lnTo>
                  <a:lnTo>
                    <a:pt x="12843" y="17176"/>
                  </a:lnTo>
                  <a:lnTo>
                    <a:pt x="12843" y="17786"/>
                  </a:lnTo>
                  <a:lnTo>
                    <a:pt x="12805" y="18397"/>
                  </a:lnTo>
                  <a:lnTo>
                    <a:pt x="12728" y="18988"/>
                  </a:lnTo>
                  <a:lnTo>
                    <a:pt x="17461" y="18988"/>
                  </a:lnTo>
                  <a:lnTo>
                    <a:pt x="17289" y="17767"/>
                  </a:lnTo>
                  <a:lnTo>
                    <a:pt x="17079" y="16546"/>
                  </a:lnTo>
                  <a:lnTo>
                    <a:pt x="16850" y="15363"/>
                  </a:lnTo>
                  <a:lnTo>
                    <a:pt x="16583" y="14180"/>
                  </a:lnTo>
                  <a:lnTo>
                    <a:pt x="16297" y="13015"/>
                  </a:lnTo>
                  <a:lnTo>
                    <a:pt x="16125" y="12443"/>
                  </a:lnTo>
                  <a:lnTo>
                    <a:pt x="15953" y="11870"/>
                  </a:lnTo>
                  <a:lnTo>
                    <a:pt x="15763" y="11279"/>
                  </a:lnTo>
                  <a:lnTo>
                    <a:pt x="15572" y="10706"/>
                  </a:lnTo>
                  <a:lnTo>
                    <a:pt x="15343" y="10134"/>
                  </a:lnTo>
                  <a:lnTo>
                    <a:pt x="15114" y="9542"/>
                  </a:lnTo>
                  <a:lnTo>
                    <a:pt x="14866" y="8970"/>
                  </a:lnTo>
                  <a:lnTo>
                    <a:pt x="14599" y="8397"/>
                  </a:lnTo>
                  <a:lnTo>
                    <a:pt x="14312" y="7825"/>
                  </a:lnTo>
                  <a:lnTo>
                    <a:pt x="14026" y="7271"/>
                  </a:lnTo>
                  <a:lnTo>
                    <a:pt x="13702" y="6737"/>
                  </a:lnTo>
                  <a:lnTo>
                    <a:pt x="13358" y="6203"/>
                  </a:lnTo>
                  <a:lnTo>
                    <a:pt x="12996" y="5688"/>
                  </a:lnTo>
                  <a:lnTo>
                    <a:pt x="12633" y="5172"/>
                  </a:lnTo>
                  <a:lnTo>
                    <a:pt x="12232" y="4695"/>
                  </a:lnTo>
                  <a:lnTo>
                    <a:pt x="11832" y="4218"/>
                  </a:lnTo>
                  <a:lnTo>
                    <a:pt x="11393" y="3760"/>
                  </a:lnTo>
                  <a:lnTo>
                    <a:pt x="10935" y="3321"/>
                  </a:lnTo>
                  <a:lnTo>
                    <a:pt x="10477" y="2921"/>
                  </a:lnTo>
                  <a:lnTo>
                    <a:pt x="9981" y="2520"/>
                  </a:lnTo>
                  <a:lnTo>
                    <a:pt x="9484" y="2157"/>
                  </a:lnTo>
                  <a:lnTo>
                    <a:pt x="8950" y="1814"/>
                  </a:lnTo>
                  <a:lnTo>
                    <a:pt x="8358" y="1470"/>
                  </a:lnTo>
                  <a:lnTo>
                    <a:pt x="7729" y="1146"/>
                  </a:lnTo>
                  <a:lnTo>
                    <a:pt x="7099" y="879"/>
                  </a:lnTo>
                  <a:lnTo>
                    <a:pt x="6450" y="631"/>
                  </a:lnTo>
                  <a:lnTo>
                    <a:pt x="5782" y="440"/>
                  </a:lnTo>
                  <a:lnTo>
                    <a:pt x="5114" y="268"/>
                  </a:lnTo>
                  <a:lnTo>
                    <a:pt x="4427" y="134"/>
                  </a:lnTo>
                  <a:lnTo>
                    <a:pt x="3740" y="39"/>
                  </a:lnTo>
                  <a:lnTo>
                    <a:pt x="3397" y="20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5866150" y="5004550"/>
              <a:ext cx="412225" cy="463275"/>
            </a:xfrm>
            <a:custGeom>
              <a:avLst/>
              <a:gdLst/>
              <a:ahLst/>
              <a:cxnLst/>
              <a:rect l="l" t="t" r="r" b="b"/>
              <a:pathLst>
                <a:path w="16489" h="18531" extrusionOk="0">
                  <a:moveTo>
                    <a:pt x="16489" y="1"/>
                  </a:moveTo>
                  <a:lnTo>
                    <a:pt x="15992" y="192"/>
                  </a:lnTo>
                  <a:lnTo>
                    <a:pt x="15210" y="516"/>
                  </a:lnTo>
                  <a:lnTo>
                    <a:pt x="14447" y="879"/>
                  </a:lnTo>
                  <a:lnTo>
                    <a:pt x="13702" y="1260"/>
                  </a:lnTo>
                  <a:lnTo>
                    <a:pt x="12958" y="1661"/>
                  </a:lnTo>
                  <a:lnTo>
                    <a:pt x="12233" y="2100"/>
                  </a:lnTo>
                  <a:lnTo>
                    <a:pt x="11527" y="2558"/>
                  </a:lnTo>
                  <a:lnTo>
                    <a:pt x="10821" y="3035"/>
                  </a:lnTo>
                  <a:lnTo>
                    <a:pt x="10153" y="3550"/>
                  </a:lnTo>
                  <a:lnTo>
                    <a:pt x="9485" y="4085"/>
                  </a:lnTo>
                  <a:lnTo>
                    <a:pt x="8855" y="4619"/>
                  </a:lnTo>
                  <a:lnTo>
                    <a:pt x="8226" y="5191"/>
                  </a:lnTo>
                  <a:lnTo>
                    <a:pt x="7634" y="5783"/>
                  </a:lnTo>
                  <a:lnTo>
                    <a:pt x="7043" y="6394"/>
                  </a:lnTo>
                  <a:lnTo>
                    <a:pt x="6489" y="7042"/>
                  </a:lnTo>
                  <a:lnTo>
                    <a:pt x="5936" y="7691"/>
                  </a:lnTo>
                  <a:lnTo>
                    <a:pt x="5420" y="8359"/>
                  </a:lnTo>
                  <a:lnTo>
                    <a:pt x="4867" y="9123"/>
                  </a:lnTo>
                  <a:lnTo>
                    <a:pt x="4352" y="9905"/>
                  </a:lnTo>
                  <a:lnTo>
                    <a:pt x="3856" y="10706"/>
                  </a:lnTo>
                  <a:lnTo>
                    <a:pt x="3360" y="11527"/>
                  </a:lnTo>
                  <a:lnTo>
                    <a:pt x="2902" y="12348"/>
                  </a:lnTo>
                  <a:lnTo>
                    <a:pt x="2463" y="13187"/>
                  </a:lnTo>
                  <a:lnTo>
                    <a:pt x="1585" y="14867"/>
                  </a:lnTo>
                  <a:lnTo>
                    <a:pt x="1089" y="15840"/>
                  </a:lnTo>
                  <a:lnTo>
                    <a:pt x="650" y="16737"/>
                  </a:lnTo>
                  <a:lnTo>
                    <a:pt x="459" y="17176"/>
                  </a:lnTo>
                  <a:lnTo>
                    <a:pt x="287" y="17634"/>
                  </a:lnTo>
                  <a:lnTo>
                    <a:pt x="134" y="18072"/>
                  </a:lnTo>
                  <a:lnTo>
                    <a:pt x="1" y="18530"/>
                  </a:lnTo>
                  <a:lnTo>
                    <a:pt x="3722" y="18530"/>
                  </a:lnTo>
                  <a:lnTo>
                    <a:pt x="3894" y="17729"/>
                  </a:lnTo>
                  <a:lnTo>
                    <a:pt x="4085" y="16908"/>
                  </a:lnTo>
                  <a:lnTo>
                    <a:pt x="4333" y="16107"/>
                  </a:lnTo>
                  <a:lnTo>
                    <a:pt x="4619" y="15324"/>
                  </a:lnTo>
                  <a:lnTo>
                    <a:pt x="4924" y="14561"/>
                  </a:lnTo>
                  <a:lnTo>
                    <a:pt x="5268" y="13798"/>
                  </a:lnTo>
                  <a:lnTo>
                    <a:pt x="5649" y="13054"/>
                  </a:lnTo>
                  <a:lnTo>
                    <a:pt x="6050" y="12309"/>
                  </a:lnTo>
                  <a:lnTo>
                    <a:pt x="6489" y="11603"/>
                  </a:lnTo>
                  <a:lnTo>
                    <a:pt x="6947" y="10916"/>
                  </a:lnTo>
                  <a:lnTo>
                    <a:pt x="7443" y="10229"/>
                  </a:lnTo>
                  <a:lnTo>
                    <a:pt x="7958" y="9581"/>
                  </a:lnTo>
                  <a:lnTo>
                    <a:pt x="8512" y="8951"/>
                  </a:lnTo>
                  <a:lnTo>
                    <a:pt x="9084" y="8340"/>
                  </a:lnTo>
                  <a:lnTo>
                    <a:pt x="9676" y="7749"/>
                  </a:lnTo>
                  <a:lnTo>
                    <a:pt x="10287" y="7195"/>
                  </a:lnTo>
                  <a:lnTo>
                    <a:pt x="11050" y="6565"/>
                  </a:lnTo>
                  <a:lnTo>
                    <a:pt x="11813" y="5955"/>
                  </a:lnTo>
                  <a:lnTo>
                    <a:pt x="12577" y="5344"/>
                  </a:lnTo>
                  <a:lnTo>
                    <a:pt x="13340" y="4714"/>
                  </a:lnTo>
                  <a:lnTo>
                    <a:pt x="13702" y="4390"/>
                  </a:lnTo>
                  <a:lnTo>
                    <a:pt x="14065" y="4066"/>
                  </a:lnTo>
                  <a:lnTo>
                    <a:pt x="14409" y="3741"/>
                  </a:lnTo>
                  <a:lnTo>
                    <a:pt x="14752" y="3379"/>
                  </a:lnTo>
                  <a:lnTo>
                    <a:pt x="15057" y="3016"/>
                  </a:lnTo>
                  <a:lnTo>
                    <a:pt x="15363" y="2653"/>
                  </a:lnTo>
                  <a:lnTo>
                    <a:pt x="15630" y="2253"/>
                  </a:lnTo>
                  <a:lnTo>
                    <a:pt x="15897" y="1852"/>
                  </a:lnTo>
                  <a:lnTo>
                    <a:pt x="16126" y="1413"/>
                  </a:lnTo>
                  <a:lnTo>
                    <a:pt x="16221" y="1184"/>
                  </a:lnTo>
                  <a:lnTo>
                    <a:pt x="16317" y="955"/>
                  </a:lnTo>
                  <a:lnTo>
                    <a:pt x="16374" y="726"/>
                  </a:lnTo>
                  <a:lnTo>
                    <a:pt x="16431" y="478"/>
                  </a:lnTo>
                  <a:lnTo>
                    <a:pt x="16469" y="249"/>
                  </a:lnTo>
                  <a:lnTo>
                    <a:pt x="1648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5464950" y="5034150"/>
              <a:ext cx="389775" cy="433675"/>
            </a:xfrm>
            <a:custGeom>
              <a:avLst/>
              <a:gdLst/>
              <a:ahLst/>
              <a:cxnLst/>
              <a:rect l="l" t="t" r="r" b="b"/>
              <a:pathLst>
                <a:path w="15591" h="17347" extrusionOk="0">
                  <a:moveTo>
                    <a:pt x="1069" y="0"/>
                  </a:moveTo>
                  <a:lnTo>
                    <a:pt x="802" y="19"/>
                  </a:lnTo>
                  <a:lnTo>
                    <a:pt x="554" y="57"/>
                  </a:lnTo>
                  <a:lnTo>
                    <a:pt x="286" y="95"/>
                  </a:lnTo>
                  <a:lnTo>
                    <a:pt x="38" y="172"/>
                  </a:lnTo>
                  <a:lnTo>
                    <a:pt x="0" y="420"/>
                  </a:lnTo>
                  <a:lnTo>
                    <a:pt x="0" y="668"/>
                  </a:lnTo>
                  <a:lnTo>
                    <a:pt x="38" y="916"/>
                  </a:lnTo>
                  <a:lnTo>
                    <a:pt x="77" y="1030"/>
                  </a:lnTo>
                  <a:lnTo>
                    <a:pt x="115" y="1164"/>
                  </a:lnTo>
                  <a:lnTo>
                    <a:pt x="210" y="1317"/>
                  </a:lnTo>
                  <a:lnTo>
                    <a:pt x="305" y="1469"/>
                  </a:lnTo>
                  <a:lnTo>
                    <a:pt x="420" y="1622"/>
                  </a:lnTo>
                  <a:lnTo>
                    <a:pt x="554" y="1737"/>
                  </a:lnTo>
                  <a:lnTo>
                    <a:pt x="706" y="1851"/>
                  </a:lnTo>
                  <a:lnTo>
                    <a:pt x="859" y="1946"/>
                  </a:lnTo>
                  <a:lnTo>
                    <a:pt x="1031" y="2042"/>
                  </a:lnTo>
                  <a:lnTo>
                    <a:pt x="1202" y="2118"/>
                  </a:lnTo>
                  <a:lnTo>
                    <a:pt x="1565" y="2271"/>
                  </a:lnTo>
                  <a:lnTo>
                    <a:pt x="1947" y="2385"/>
                  </a:lnTo>
                  <a:lnTo>
                    <a:pt x="2710" y="2576"/>
                  </a:lnTo>
                  <a:lnTo>
                    <a:pt x="3282" y="2729"/>
                  </a:lnTo>
                  <a:lnTo>
                    <a:pt x="3855" y="2920"/>
                  </a:lnTo>
                  <a:lnTo>
                    <a:pt x="4427" y="3130"/>
                  </a:lnTo>
                  <a:lnTo>
                    <a:pt x="4981" y="3359"/>
                  </a:lnTo>
                  <a:lnTo>
                    <a:pt x="5515" y="3626"/>
                  </a:lnTo>
                  <a:lnTo>
                    <a:pt x="6049" y="3912"/>
                  </a:lnTo>
                  <a:lnTo>
                    <a:pt x="6565" y="4217"/>
                  </a:lnTo>
                  <a:lnTo>
                    <a:pt x="7061" y="4561"/>
                  </a:lnTo>
                  <a:lnTo>
                    <a:pt x="7557" y="4904"/>
                  </a:lnTo>
                  <a:lnTo>
                    <a:pt x="8034" y="5286"/>
                  </a:lnTo>
                  <a:lnTo>
                    <a:pt x="8473" y="5687"/>
                  </a:lnTo>
                  <a:lnTo>
                    <a:pt x="8912" y="6107"/>
                  </a:lnTo>
                  <a:lnTo>
                    <a:pt x="9332" y="6526"/>
                  </a:lnTo>
                  <a:lnTo>
                    <a:pt x="9713" y="6984"/>
                  </a:lnTo>
                  <a:lnTo>
                    <a:pt x="10095" y="7461"/>
                  </a:lnTo>
                  <a:lnTo>
                    <a:pt x="10439" y="7958"/>
                  </a:lnTo>
                  <a:lnTo>
                    <a:pt x="10763" y="8473"/>
                  </a:lnTo>
                  <a:lnTo>
                    <a:pt x="11068" y="8988"/>
                  </a:lnTo>
                  <a:lnTo>
                    <a:pt x="11355" y="9542"/>
                  </a:lnTo>
                  <a:lnTo>
                    <a:pt x="11622" y="10095"/>
                  </a:lnTo>
                  <a:lnTo>
                    <a:pt x="11870" y="10667"/>
                  </a:lnTo>
                  <a:lnTo>
                    <a:pt x="12080" y="11259"/>
                  </a:lnTo>
                  <a:lnTo>
                    <a:pt x="12270" y="11851"/>
                  </a:lnTo>
                  <a:lnTo>
                    <a:pt x="12442" y="12461"/>
                  </a:lnTo>
                  <a:lnTo>
                    <a:pt x="12576" y="13072"/>
                  </a:lnTo>
                  <a:lnTo>
                    <a:pt x="12690" y="13683"/>
                  </a:lnTo>
                  <a:lnTo>
                    <a:pt x="12767" y="14293"/>
                  </a:lnTo>
                  <a:lnTo>
                    <a:pt x="12824" y="14923"/>
                  </a:lnTo>
                  <a:lnTo>
                    <a:pt x="12843" y="15534"/>
                  </a:lnTo>
                  <a:lnTo>
                    <a:pt x="12843" y="16144"/>
                  </a:lnTo>
                  <a:lnTo>
                    <a:pt x="12805" y="16755"/>
                  </a:lnTo>
                  <a:lnTo>
                    <a:pt x="12728" y="17346"/>
                  </a:lnTo>
                  <a:lnTo>
                    <a:pt x="15591" y="17346"/>
                  </a:lnTo>
                  <a:lnTo>
                    <a:pt x="15419" y="16354"/>
                  </a:lnTo>
                  <a:lnTo>
                    <a:pt x="15209" y="15362"/>
                  </a:lnTo>
                  <a:lnTo>
                    <a:pt x="14999" y="14369"/>
                  </a:lnTo>
                  <a:lnTo>
                    <a:pt x="14770" y="13396"/>
                  </a:lnTo>
                  <a:lnTo>
                    <a:pt x="14503" y="12442"/>
                  </a:lnTo>
                  <a:lnTo>
                    <a:pt x="14198" y="11469"/>
                  </a:lnTo>
                  <a:lnTo>
                    <a:pt x="13873" y="10496"/>
                  </a:lnTo>
                  <a:lnTo>
                    <a:pt x="13492" y="9542"/>
                  </a:lnTo>
                  <a:lnTo>
                    <a:pt x="13244" y="8950"/>
                  </a:lnTo>
                  <a:lnTo>
                    <a:pt x="12977" y="8377"/>
                  </a:lnTo>
                  <a:lnTo>
                    <a:pt x="12690" y="7824"/>
                  </a:lnTo>
                  <a:lnTo>
                    <a:pt x="12385" y="7271"/>
                  </a:lnTo>
                  <a:lnTo>
                    <a:pt x="12061" y="6717"/>
                  </a:lnTo>
                  <a:lnTo>
                    <a:pt x="11736" y="6183"/>
                  </a:lnTo>
                  <a:lnTo>
                    <a:pt x="11374" y="5668"/>
                  </a:lnTo>
                  <a:lnTo>
                    <a:pt x="10992" y="5172"/>
                  </a:lnTo>
                  <a:lnTo>
                    <a:pt x="10610" y="4675"/>
                  </a:lnTo>
                  <a:lnTo>
                    <a:pt x="10190" y="4198"/>
                  </a:lnTo>
                  <a:lnTo>
                    <a:pt x="9771" y="3740"/>
                  </a:lnTo>
                  <a:lnTo>
                    <a:pt x="9313" y="3320"/>
                  </a:lnTo>
                  <a:lnTo>
                    <a:pt x="8836" y="2901"/>
                  </a:lnTo>
                  <a:lnTo>
                    <a:pt x="8358" y="2519"/>
                  </a:lnTo>
                  <a:lnTo>
                    <a:pt x="7843" y="2137"/>
                  </a:lnTo>
                  <a:lnTo>
                    <a:pt x="7328" y="1794"/>
                  </a:lnTo>
                  <a:lnTo>
                    <a:pt x="6717" y="1450"/>
                  </a:lnTo>
                  <a:lnTo>
                    <a:pt x="6107" y="1145"/>
                  </a:lnTo>
                  <a:lnTo>
                    <a:pt x="5477" y="859"/>
                  </a:lnTo>
                  <a:lnTo>
                    <a:pt x="4828" y="630"/>
                  </a:lnTo>
                  <a:lnTo>
                    <a:pt x="4160" y="420"/>
                  </a:lnTo>
                  <a:lnTo>
                    <a:pt x="3492" y="248"/>
                  </a:lnTo>
                  <a:lnTo>
                    <a:pt x="2805" y="134"/>
                  </a:lnTo>
                  <a:lnTo>
                    <a:pt x="2118" y="3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5534600" y="5096625"/>
              <a:ext cx="851600" cy="371200"/>
            </a:xfrm>
            <a:custGeom>
              <a:avLst/>
              <a:gdLst/>
              <a:ahLst/>
              <a:cxnLst/>
              <a:rect l="l" t="t" r="r" b="b"/>
              <a:pathLst>
                <a:path w="34064" h="14848" extrusionOk="0">
                  <a:moveTo>
                    <a:pt x="22671" y="1"/>
                  </a:moveTo>
                  <a:lnTo>
                    <a:pt x="22327" y="20"/>
                  </a:lnTo>
                  <a:lnTo>
                    <a:pt x="21984" y="58"/>
                  </a:lnTo>
                  <a:lnTo>
                    <a:pt x="21640" y="154"/>
                  </a:lnTo>
                  <a:lnTo>
                    <a:pt x="21297" y="268"/>
                  </a:lnTo>
                  <a:lnTo>
                    <a:pt x="20991" y="402"/>
                  </a:lnTo>
                  <a:lnTo>
                    <a:pt x="20686" y="573"/>
                  </a:lnTo>
                  <a:lnTo>
                    <a:pt x="20400" y="783"/>
                  </a:lnTo>
                  <a:lnTo>
                    <a:pt x="20114" y="993"/>
                  </a:lnTo>
                  <a:lnTo>
                    <a:pt x="19866" y="1241"/>
                  </a:lnTo>
                  <a:lnTo>
                    <a:pt x="19637" y="1508"/>
                  </a:lnTo>
                  <a:lnTo>
                    <a:pt x="19408" y="1776"/>
                  </a:lnTo>
                  <a:lnTo>
                    <a:pt x="19217" y="2081"/>
                  </a:lnTo>
                  <a:lnTo>
                    <a:pt x="19064" y="2386"/>
                  </a:lnTo>
                  <a:lnTo>
                    <a:pt x="18911" y="2711"/>
                  </a:lnTo>
                  <a:lnTo>
                    <a:pt x="18797" y="3035"/>
                  </a:lnTo>
                  <a:lnTo>
                    <a:pt x="18702" y="3379"/>
                  </a:lnTo>
                  <a:lnTo>
                    <a:pt x="18644" y="3722"/>
                  </a:lnTo>
                  <a:lnTo>
                    <a:pt x="18625" y="4066"/>
                  </a:lnTo>
                  <a:lnTo>
                    <a:pt x="18625" y="4409"/>
                  </a:lnTo>
                  <a:lnTo>
                    <a:pt x="18530" y="4199"/>
                  </a:lnTo>
                  <a:lnTo>
                    <a:pt x="18415" y="4008"/>
                  </a:lnTo>
                  <a:lnTo>
                    <a:pt x="18282" y="3817"/>
                  </a:lnTo>
                  <a:lnTo>
                    <a:pt x="18148" y="3627"/>
                  </a:lnTo>
                  <a:lnTo>
                    <a:pt x="17976" y="3455"/>
                  </a:lnTo>
                  <a:lnTo>
                    <a:pt x="17824" y="3283"/>
                  </a:lnTo>
                  <a:lnTo>
                    <a:pt x="17633" y="3130"/>
                  </a:lnTo>
                  <a:lnTo>
                    <a:pt x="17442" y="2997"/>
                  </a:lnTo>
                  <a:lnTo>
                    <a:pt x="17251" y="2863"/>
                  </a:lnTo>
                  <a:lnTo>
                    <a:pt x="17041" y="2749"/>
                  </a:lnTo>
                  <a:lnTo>
                    <a:pt x="16812" y="2653"/>
                  </a:lnTo>
                  <a:lnTo>
                    <a:pt x="16602" y="2558"/>
                  </a:lnTo>
                  <a:lnTo>
                    <a:pt x="16373" y="2482"/>
                  </a:lnTo>
                  <a:lnTo>
                    <a:pt x="16144" y="2424"/>
                  </a:lnTo>
                  <a:lnTo>
                    <a:pt x="15915" y="2386"/>
                  </a:lnTo>
                  <a:lnTo>
                    <a:pt x="15686" y="2348"/>
                  </a:lnTo>
                  <a:lnTo>
                    <a:pt x="15228" y="2348"/>
                  </a:lnTo>
                  <a:lnTo>
                    <a:pt x="14999" y="2367"/>
                  </a:lnTo>
                  <a:lnTo>
                    <a:pt x="14770" y="2405"/>
                  </a:lnTo>
                  <a:lnTo>
                    <a:pt x="14541" y="2463"/>
                  </a:lnTo>
                  <a:lnTo>
                    <a:pt x="14332" y="2520"/>
                  </a:lnTo>
                  <a:lnTo>
                    <a:pt x="14122" y="2615"/>
                  </a:lnTo>
                  <a:lnTo>
                    <a:pt x="13912" y="2711"/>
                  </a:lnTo>
                  <a:lnTo>
                    <a:pt x="13702" y="2825"/>
                  </a:lnTo>
                  <a:lnTo>
                    <a:pt x="13511" y="2940"/>
                  </a:lnTo>
                  <a:lnTo>
                    <a:pt x="13320" y="3073"/>
                  </a:lnTo>
                  <a:lnTo>
                    <a:pt x="13148" y="3226"/>
                  </a:lnTo>
                  <a:lnTo>
                    <a:pt x="12977" y="3379"/>
                  </a:lnTo>
                  <a:lnTo>
                    <a:pt x="12824" y="3550"/>
                  </a:lnTo>
                  <a:lnTo>
                    <a:pt x="12690" y="3741"/>
                  </a:lnTo>
                  <a:lnTo>
                    <a:pt x="12557" y="3932"/>
                  </a:lnTo>
                  <a:lnTo>
                    <a:pt x="12442" y="4123"/>
                  </a:lnTo>
                  <a:lnTo>
                    <a:pt x="12347" y="4333"/>
                  </a:lnTo>
                  <a:lnTo>
                    <a:pt x="12271" y="4543"/>
                  </a:lnTo>
                  <a:lnTo>
                    <a:pt x="12194" y="4772"/>
                  </a:lnTo>
                  <a:lnTo>
                    <a:pt x="12156" y="5001"/>
                  </a:lnTo>
                  <a:lnTo>
                    <a:pt x="12118" y="5211"/>
                  </a:lnTo>
                  <a:lnTo>
                    <a:pt x="12099" y="5440"/>
                  </a:lnTo>
                  <a:lnTo>
                    <a:pt x="12080" y="5669"/>
                  </a:lnTo>
                  <a:lnTo>
                    <a:pt x="12099" y="5917"/>
                  </a:lnTo>
                  <a:lnTo>
                    <a:pt x="12118" y="6127"/>
                  </a:lnTo>
                  <a:lnTo>
                    <a:pt x="12156" y="6356"/>
                  </a:lnTo>
                  <a:lnTo>
                    <a:pt x="12213" y="6585"/>
                  </a:lnTo>
                  <a:lnTo>
                    <a:pt x="12271" y="6814"/>
                  </a:lnTo>
                  <a:lnTo>
                    <a:pt x="12366" y="7023"/>
                  </a:lnTo>
                  <a:lnTo>
                    <a:pt x="12461" y="7233"/>
                  </a:lnTo>
                  <a:lnTo>
                    <a:pt x="12576" y="7424"/>
                  </a:lnTo>
                  <a:lnTo>
                    <a:pt x="12328" y="7386"/>
                  </a:lnTo>
                  <a:lnTo>
                    <a:pt x="12080" y="7348"/>
                  </a:lnTo>
                  <a:lnTo>
                    <a:pt x="11832" y="7329"/>
                  </a:lnTo>
                  <a:lnTo>
                    <a:pt x="11603" y="7329"/>
                  </a:lnTo>
                  <a:lnTo>
                    <a:pt x="11355" y="7348"/>
                  </a:lnTo>
                  <a:lnTo>
                    <a:pt x="11126" y="7367"/>
                  </a:lnTo>
                  <a:lnTo>
                    <a:pt x="10897" y="7405"/>
                  </a:lnTo>
                  <a:lnTo>
                    <a:pt x="10668" y="7462"/>
                  </a:lnTo>
                  <a:lnTo>
                    <a:pt x="10439" y="7539"/>
                  </a:lnTo>
                  <a:lnTo>
                    <a:pt x="10229" y="7634"/>
                  </a:lnTo>
                  <a:lnTo>
                    <a:pt x="10019" y="7729"/>
                  </a:lnTo>
                  <a:lnTo>
                    <a:pt x="9809" y="7863"/>
                  </a:lnTo>
                  <a:lnTo>
                    <a:pt x="9618" y="7997"/>
                  </a:lnTo>
                  <a:lnTo>
                    <a:pt x="9427" y="8149"/>
                  </a:lnTo>
                  <a:lnTo>
                    <a:pt x="9255" y="8302"/>
                  </a:lnTo>
                  <a:lnTo>
                    <a:pt x="9084" y="8493"/>
                  </a:lnTo>
                  <a:lnTo>
                    <a:pt x="8988" y="8264"/>
                  </a:lnTo>
                  <a:lnTo>
                    <a:pt x="8874" y="8016"/>
                  </a:lnTo>
                  <a:lnTo>
                    <a:pt x="8740" y="7806"/>
                  </a:lnTo>
                  <a:lnTo>
                    <a:pt x="8607" y="7577"/>
                  </a:lnTo>
                  <a:lnTo>
                    <a:pt x="8454" y="7367"/>
                  </a:lnTo>
                  <a:lnTo>
                    <a:pt x="8301" y="7157"/>
                  </a:lnTo>
                  <a:lnTo>
                    <a:pt x="8130" y="6966"/>
                  </a:lnTo>
                  <a:lnTo>
                    <a:pt x="7939" y="6794"/>
                  </a:lnTo>
                  <a:lnTo>
                    <a:pt x="7767" y="6604"/>
                  </a:lnTo>
                  <a:lnTo>
                    <a:pt x="7557" y="6451"/>
                  </a:lnTo>
                  <a:lnTo>
                    <a:pt x="7347" y="6298"/>
                  </a:lnTo>
                  <a:lnTo>
                    <a:pt x="7137" y="6165"/>
                  </a:lnTo>
                  <a:lnTo>
                    <a:pt x="6927" y="6031"/>
                  </a:lnTo>
                  <a:lnTo>
                    <a:pt x="6698" y="5936"/>
                  </a:lnTo>
                  <a:lnTo>
                    <a:pt x="6450" y="5840"/>
                  </a:lnTo>
                  <a:lnTo>
                    <a:pt x="6202" y="5764"/>
                  </a:lnTo>
                  <a:lnTo>
                    <a:pt x="5954" y="5688"/>
                  </a:lnTo>
                  <a:lnTo>
                    <a:pt x="5706" y="5649"/>
                  </a:lnTo>
                  <a:lnTo>
                    <a:pt x="5439" y="5630"/>
                  </a:lnTo>
                  <a:lnTo>
                    <a:pt x="5191" y="5630"/>
                  </a:lnTo>
                  <a:lnTo>
                    <a:pt x="4924" y="5649"/>
                  </a:lnTo>
                  <a:lnTo>
                    <a:pt x="4676" y="5669"/>
                  </a:lnTo>
                  <a:lnTo>
                    <a:pt x="4428" y="5726"/>
                  </a:lnTo>
                  <a:lnTo>
                    <a:pt x="4160" y="5783"/>
                  </a:lnTo>
                  <a:lnTo>
                    <a:pt x="3931" y="5878"/>
                  </a:lnTo>
                  <a:lnTo>
                    <a:pt x="3683" y="5974"/>
                  </a:lnTo>
                  <a:lnTo>
                    <a:pt x="3473" y="6088"/>
                  </a:lnTo>
                  <a:lnTo>
                    <a:pt x="3244" y="6222"/>
                  </a:lnTo>
                  <a:lnTo>
                    <a:pt x="3054" y="6375"/>
                  </a:lnTo>
                  <a:lnTo>
                    <a:pt x="2863" y="6546"/>
                  </a:lnTo>
                  <a:lnTo>
                    <a:pt x="2672" y="6737"/>
                  </a:lnTo>
                  <a:lnTo>
                    <a:pt x="2519" y="6928"/>
                  </a:lnTo>
                  <a:lnTo>
                    <a:pt x="2386" y="7157"/>
                  </a:lnTo>
                  <a:lnTo>
                    <a:pt x="2252" y="7367"/>
                  </a:lnTo>
                  <a:lnTo>
                    <a:pt x="2157" y="7615"/>
                  </a:lnTo>
                  <a:lnTo>
                    <a:pt x="2080" y="7863"/>
                  </a:lnTo>
                  <a:lnTo>
                    <a:pt x="2042" y="8111"/>
                  </a:lnTo>
                  <a:lnTo>
                    <a:pt x="2004" y="8378"/>
                  </a:lnTo>
                  <a:lnTo>
                    <a:pt x="1985" y="8626"/>
                  </a:lnTo>
                  <a:lnTo>
                    <a:pt x="2004" y="8894"/>
                  </a:lnTo>
                  <a:lnTo>
                    <a:pt x="2042" y="9142"/>
                  </a:lnTo>
                  <a:lnTo>
                    <a:pt x="2099" y="9390"/>
                  </a:lnTo>
                  <a:lnTo>
                    <a:pt x="2176" y="9638"/>
                  </a:lnTo>
                  <a:lnTo>
                    <a:pt x="2271" y="9867"/>
                  </a:lnTo>
                  <a:lnTo>
                    <a:pt x="2405" y="10077"/>
                  </a:lnTo>
                  <a:lnTo>
                    <a:pt x="2538" y="10287"/>
                  </a:lnTo>
                  <a:lnTo>
                    <a:pt x="2710" y="10477"/>
                  </a:lnTo>
                  <a:lnTo>
                    <a:pt x="2901" y="10649"/>
                  </a:lnTo>
                  <a:lnTo>
                    <a:pt x="2710" y="10611"/>
                  </a:lnTo>
                  <a:lnTo>
                    <a:pt x="2500" y="10592"/>
                  </a:lnTo>
                  <a:lnTo>
                    <a:pt x="2099" y="10592"/>
                  </a:lnTo>
                  <a:lnTo>
                    <a:pt x="1909" y="10630"/>
                  </a:lnTo>
                  <a:lnTo>
                    <a:pt x="1718" y="10687"/>
                  </a:lnTo>
                  <a:lnTo>
                    <a:pt x="1527" y="10745"/>
                  </a:lnTo>
                  <a:lnTo>
                    <a:pt x="1336" y="10821"/>
                  </a:lnTo>
                  <a:lnTo>
                    <a:pt x="1164" y="10916"/>
                  </a:lnTo>
                  <a:lnTo>
                    <a:pt x="993" y="11031"/>
                  </a:lnTo>
                  <a:lnTo>
                    <a:pt x="840" y="11145"/>
                  </a:lnTo>
                  <a:lnTo>
                    <a:pt x="687" y="11279"/>
                  </a:lnTo>
                  <a:lnTo>
                    <a:pt x="535" y="11432"/>
                  </a:lnTo>
                  <a:lnTo>
                    <a:pt x="420" y="11584"/>
                  </a:lnTo>
                  <a:lnTo>
                    <a:pt x="306" y="11756"/>
                  </a:lnTo>
                  <a:lnTo>
                    <a:pt x="210" y="11928"/>
                  </a:lnTo>
                  <a:lnTo>
                    <a:pt x="134" y="12119"/>
                  </a:lnTo>
                  <a:lnTo>
                    <a:pt x="77" y="12309"/>
                  </a:lnTo>
                  <a:lnTo>
                    <a:pt x="19" y="12500"/>
                  </a:lnTo>
                  <a:lnTo>
                    <a:pt x="0" y="12691"/>
                  </a:lnTo>
                  <a:lnTo>
                    <a:pt x="0" y="12901"/>
                  </a:lnTo>
                  <a:lnTo>
                    <a:pt x="0" y="13111"/>
                  </a:lnTo>
                  <a:lnTo>
                    <a:pt x="19" y="13302"/>
                  </a:lnTo>
                  <a:lnTo>
                    <a:pt x="58" y="13512"/>
                  </a:lnTo>
                  <a:lnTo>
                    <a:pt x="115" y="13702"/>
                  </a:lnTo>
                  <a:lnTo>
                    <a:pt x="191" y="13893"/>
                  </a:lnTo>
                  <a:lnTo>
                    <a:pt x="287" y="14065"/>
                  </a:lnTo>
                  <a:lnTo>
                    <a:pt x="382" y="14237"/>
                  </a:lnTo>
                  <a:lnTo>
                    <a:pt x="496" y="14409"/>
                  </a:lnTo>
                  <a:lnTo>
                    <a:pt x="630" y="14561"/>
                  </a:lnTo>
                  <a:lnTo>
                    <a:pt x="764" y="14714"/>
                  </a:lnTo>
                  <a:lnTo>
                    <a:pt x="916" y="14828"/>
                  </a:lnTo>
                  <a:lnTo>
                    <a:pt x="3645" y="14847"/>
                  </a:lnTo>
                  <a:lnTo>
                    <a:pt x="30743" y="14847"/>
                  </a:lnTo>
                  <a:lnTo>
                    <a:pt x="30991" y="14828"/>
                  </a:lnTo>
                  <a:lnTo>
                    <a:pt x="31220" y="14809"/>
                  </a:lnTo>
                  <a:lnTo>
                    <a:pt x="31430" y="14771"/>
                  </a:lnTo>
                  <a:lnTo>
                    <a:pt x="31659" y="14714"/>
                  </a:lnTo>
                  <a:lnTo>
                    <a:pt x="31869" y="14638"/>
                  </a:lnTo>
                  <a:lnTo>
                    <a:pt x="32079" y="14561"/>
                  </a:lnTo>
                  <a:lnTo>
                    <a:pt x="32270" y="14485"/>
                  </a:lnTo>
                  <a:lnTo>
                    <a:pt x="32460" y="14389"/>
                  </a:lnTo>
                  <a:lnTo>
                    <a:pt x="32651" y="14275"/>
                  </a:lnTo>
                  <a:lnTo>
                    <a:pt x="32823" y="14141"/>
                  </a:lnTo>
                  <a:lnTo>
                    <a:pt x="32995" y="14008"/>
                  </a:lnTo>
                  <a:lnTo>
                    <a:pt x="33166" y="13855"/>
                  </a:lnTo>
                  <a:lnTo>
                    <a:pt x="33319" y="13683"/>
                  </a:lnTo>
                  <a:lnTo>
                    <a:pt x="33453" y="13493"/>
                  </a:lnTo>
                  <a:lnTo>
                    <a:pt x="33586" y="13302"/>
                  </a:lnTo>
                  <a:lnTo>
                    <a:pt x="33701" y="13073"/>
                  </a:lnTo>
                  <a:lnTo>
                    <a:pt x="33815" y="12844"/>
                  </a:lnTo>
                  <a:lnTo>
                    <a:pt x="33892" y="12615"/>
                  </a:lnTo>
                  <a:lnTo>
                    <a:pt x="33968" y="12367"/>
                  </a:lnTo>
                  <a:lnTo>
                    <a:pt x="34025" y="12119"/>
                  </a:lnTo>
                  <a:lnTo>
                    <a:pt x="34063" y="11870"/>
                  </a:lnTo>
                  <a:lnTo>
                    <a:pt x="34063" y="11622"/>
                  </a:lnTo>
                  <a:lnTo>
                    <a:pt x="34063" y="11374"/>
                  </a:lnTo>
                  <a:lnTo>
                    <a:pt x="34044" y="11145"/>
                  </a:lnTo>
                  <a:lnTo>
                    <a:pt x="33987" y="10916"/>
                  </a:lnTo>
                  <a:lnTo>
                    <a:pt x="33930" y="10706"/>
                  </a:lnTo>
                  <a:lnTo>
                    <a:pt x="33853" y="10497"/>
                  </a:lnTo>
                  <a:lnTo>
                    <a:pt x="33777" y="10287"/>
                  </a:lnTo>
                  <a:lnTo>
                    <a:pt x="33663" y="10077"/>
                  </a:lnTo>
                  <a:lnTo>
                    <a:pt x="33548" y="9886"/>
                  </a:lnTo>
                  <a:lnTo>
                    <a:pt x="33414" y="9714"/>
                  </a:lnTo>
                  <a:lnTo>
                    <a:pt x="33262" y="9523"/>
                  </a:lnTo>
                  <a:lnTo>
                    <a:pt x="33109" y="9371"/>
                  </a:lnTo>
                  <a:lnTo>
                    <a:pt x="32937" y="9218"/>
                  </a:lnTo>
                  <a:lnTo>
                    <a:pt x="32766" y="9084"/>
                  </a:lnTo>
                  <a:lnTo>
                    <a:pt x="32575" y="8951"/>
                  </a:lnTo>
                  <a:lnTo>
                    <a:pt x="32384" y="8836"/>
                  </a:lnTo>
                  <a:lnTo>
                    <a:pt x="32174" y="8741"/>
                  </a:lnTo>
                  <a:lnTo>
                    <a:pt x="31964" y="8665"/>
                  </a:lnTo>
                  <a:lnTo>
                    <a:pt x="31735" y="8588"/>
                  </a:lnTo>
                  <a:lnTo>
                    <a:pt x="31525" y="8550"/>
                  </a:lnTo>
                  <a:lnTo>
                    <a:pt x="31296" y="8531"/>
                  </a:lnTo>
                  <a:lnTo>
                    <a:pt x="31067" y="8512"/>
                  </a:lnTo>
                  <a:lnTo>
                    <a:pt x="30838" y="8512"/>
                  </a:lnTo>
                  <a:lnTo>
                    <a:pt x="30609" y="8531"/>
                  </a:lnTo>
                  <a:lnTo>
                    <a:pt x="30399" y="8569"/>
                  </a:lnTo>
                  <a:lnTo>
                    <a:pt x="30170" y="8626"/>
                  </a:lnTo>
                  <a:lnTo>
                    <a:pt x="29960" y="8703"/>
                  </a:lnTo>
                  <a:lnTo>
                    <a:pt x="29751" y="8779"/>
                  </a:lnTo>
                  <a:lnTo>
                    <a:pt x="29541" y="8874"/>
                  </a:lnTo>
                  <a:lnTo>
                    <a:pt x="29350" y="8989"/>
                  </a:lnTo>
                  <a:lnTo>
                    <a:pt x="29159" y="9123"/>
                  </a:lnTo>
                  <a:lnTo>
                    <a:pt x="28968" y="9256"/>
                  </a:lnTo>
                  <a:lnTo>
                    <a:pt x="28815" y="9409"/>
                  </a:lnTo>
                  <a:lnTo>
                    <a:pt x="28663" y="9581"/>
                  </a:lnTo>
                  <a:lnTo>
                    <a:pt x="28663" y="9581"/>
                  </a:lnTo>
                  <a:lnTo>
                    <a:pt x="28777" y="9237"/>
                  </a:lnTo>
                  <a:lnTo>
                    <a:pt x="28854" y="8894"/>
                  </a:lnTo>
                  <a:lnTo>
                    <a:pt x="28873" y="8569"/>
                  </a:lnTo>
                  <a:lnTo>
                    <a:pt x="28873" y="8226"/>
                  </a:lnTo>
                  <a:lnTo>
                    <a:pt x="28815" y="7901"/>
                  </a:lnTo>
                  <a:lnTo>
                    <a:pt x="28720" y="7577"/>
                  </a:lnTo>
                  <a:lnTo>
                    <a:pt x="28586" y="7252"/>
                  </a:lnTo>
                  <a:lnTo>
                    <a:pt x="28415" y="6947"/>
                  </a:lnTo>
                  <a:lnTo>
                    <a:pt x="28319" y="6794"/>
                  </a:lnTo>
                  <a:lnTo>
                    <a:pt x="28205" y="6642"/>
                  </a:lnTo>
                  <a:lnTo>
                    <a:pt x="27957" y="6375"/>
                  </a:lnTo>
                  <a:lnTo>
                    <a:pt x="27690" y="6146"/>
                  </a:lnTo>
                  <a:lnTo>
                    <a:pt x="27384" y="5955"/>
                  </a:lnTo>
                  <a:lnTo>
                    <a:pt x="27060" y="5783"/>
                  </a:lnTo>
                  <a:lnTo>
                    <a:pt x="26716" y="5649"/>
                  </a:lnTo>
                  <a:lnTo>
                    <a:pt x="26373" y="5573"/>
                  </a:lnTo>
                  <a:lnTo>
                    <a:pt x="26182" y="5554"/>
                  </a:lnTo>
                  <a:lnTo>
                    <a:pt x="26010" y="5535"/>
                  </a:lnTo>
                  <a:lnTo>
                    <a:pt x="26201" y="5401"/>
                  </a:lnTo>
                  <a:lnTo>
                    <a:pt x="26392" y="5249"/>
                  </a:lnTo>
                  <a:lnTo>
                    <a:pt x="26545" y="5077"/>
                  </a:lnTo>
                  <a:lnTo>
                    <a:pt x="26659" y="4905"/>
                  </a:lnTo>
                  <a:lnTo>
                    <a:pt x="26774" y="4695"/>
                  </a:lnTo>
                  <a:lnTo>
                    <a:pt x="26850" y="4485"/>
                  </a:lnTo>
                  <a:lnTo>
                    <a:pt x="26907" y="4256"/>
                  </a:lnTo>
                  <a:lnTo>
                    <a:pt x="26945" y="4008"/>
                  </a:lnTo>
                  <a:lnTo>
                    <a:pt x="26964" y="3760"/>
                  </a:lnTo>
                  <a:lnTo>
                    <a:pt x="26945" y="3512"/>
                  </a:lnTo>
                  <a:lnTo>
                    <a:pt x="26926" y="3264"/>
                  </a:lnTo>
                  <a:lnTo>
                    <a:pt x="26869" y="3016"/>
                  </a:lnTo>
                  <a:lnTo>
                    <a:pt x="26793" y="2787"/>
                  </a:lnTo>
                  <a:lnTo>
                    <a:pt x="26716" y="2539"/>
                  </a:lnTo>
                  <a:lnTo>
                    <a:pt x="26602" y="2310"/>
                  </a:lnTo>
                  <a:lnTo>
                    <a:pt x="26487" y="2100"/>
                  </a:lnTo>
                  <a:lnTo>
                    <a:pt x="26297" y="1795"/>
                  </a:lnTo>
                  <a:lnTo>
                    <a:pt x="26087" y="1528"/>
                  </a:lnTo>
                  <a:lnTo>
                    <a:pt x="25858" y="1260"/>
                  </a:lnTo>
                  <a:lnTo>
                    <a:pt x="25590" y="1031"/>
                  </a:lnTo>
                  <a:lnTo>
                    <a:pt x="25304" y="821"/>
                  </a:lnTo>
                  <a:lnTo>
                    <a:pt x="25018" y="631"/>
                  </a:lnTo>
                  <a:lnTo>
                    <a:pt x="24713" y="459"/>
                  </a:lnTo>
                  <a:lnTo>
                    <a:pt x="24388" y="306"/>
                  </a:lnTo>
                  <a:lnTo>
                    <a:pt x="24064" y="192"/>
                  </a:lnTo>
                  <a:lnTo>
                    <a:pt x="23720" y="96"/>
                  </a:lnTo>
                  <a:lnTo>
                    <a:pt x="23377" y="39"/>
                  </a:lnTo>
                  <a:lnTo>
                    <a:pt x="23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5389075" y="5141950"/>
              <a:ext cx="185150" cy="163200"/>
            </a:xfrm>
            <a:custGeom>
              <a:avLst/>
              <a:gdLst/>
              <a:ahLst/>
              <a:cxnLst/>
              <a:rect l="l" t="t" r="r" b="b"/>
              <a:pathLst>
                <a:path w="7406" h="6528" extrusionOk="0">
                  <a:moveTo>
                    <a:pt x="4447" y="1"/>
                  </a:moveTo>
                  <a:lnTo>
                    <a:pt x="4314" y="20"/>
                  </a:lnTo>
                  <a:lnTo>
                    <a:pt x="4180" y="39"/>
                  </a:lnTo>
                  <a:lnTo>
                    <a:pt x="4066" y="77"/>
                  </a:lnTo>
                  <a:lnTo>
                    <a:pt x="3818" y="192"/>
                  </a:lnTo>
                  <a:lnTo>
                    <a:pt x="3608" y="344"/>
                  </a:lnTo>
                  <a:lnTo>
                    <a:pt x="3493" y="440"/>
                  </a:lnTo>
                  <a:lnTo>
                    <a:pt x="3379" y="554"/>
                  </a:lnTo>
                  <a:lnTo>
                    <a:pt x="3283" y="669"/>
                  </a:lnTo>
                  <a:lnTo>
                    <a:pt x="3188" y="802"/>
                  </a:lnTo>
                  <a:lnTo>
                    <a:pt x="3016" y="1069"/>
                  </a:lnTo>
                  <a:lnTo>
                    <a:pt x="2902" y="1375"/>
                  </a:lnTo>
                  <a:lnTo>
                    <a:pt x="2806" y="1680"/>
                  </a:lnTo>
                  <a:lnTo>
                    <a:pt x="2749" y="1985"/>
                  </a:lnTo>
                  <a:lnTo>
                    <a:pt x="2737" y="2196"/>
                  </a:lnTo>
                  <a:lnTo>
                    <a:pt x="2692" y="2062"/>
                  </a:lnTo>
                  <a:lnTo>
                    <a:pt x="2634" y="1890"/>
                  </a:lnTo>
                  <a:lnTo>
                    <a:pt x="2539" y="1718"/>
                  </a:lnTo>
                  <a:lnTo>
                    <a:pt x="2425" y="1566"/>
                  </a:lnTo>
                  <a:lnTo>
                    <a:pt x="2291" y="1432"/>
                  </a:lnTo>
                  <a:lnTo>
                    <a:pt x="2138" y="1317"/>
                  </a:lnTo>
                  <a:lnTo>
                    <a:pt x="1986" y="1222"/>
                  </a:lnTo>
                  <a:lnTo>
                    <a:pt x="1814" y="1165"/>
                  </a:lnTo>
                  <a:lnTo>
                    <a:pt x="1623" y="1127"/>
                  </a:lnTo>
                  <a:lnTo>
                    <a:pt x="1432" y="1108"/>
                  </a:lnTo>
                  <a:lnTo>
                    <a:pt x="1241" y="1108"/>
                  </a:lnTo>
                  <a:lnTo>
                    <a:pt x="1070" y="1146"/>
                  </a:lnTo>
                  <a:lnTo>
                    <a:pt x="879" y="1203"/>
                  </a:lnTo>
                  <a:lnTo>
                    <a:pt x="707" y="1279"/>
                  </a:lnTo>
                  <a:lnTo>
                    <a:pt x="535" y="1413"/>
                  </a:lnTo>
                  <a:lnTo>
                    <a:pt x="364" y="1566"/>
                  </a:lnTo>
                  <a:lnTo>
                    <a:pt x="230" y="1737"/>
                  </a:lnTo>
                  <a:lnTo>
                    <a:pt x="115" y="1947"/>
                  </a:lnTo>
                  <a:lnTo>
                    <a:pt x="58" y="2119"/>
                  </a:lnTo>
                  <a:lnTo>
                    <a:pt x="20" y="2310"/>
                  </a:lnTo>
                  <a:lnTo>
                    <a:pt x="1" y="2501"/>
                  </a:lnTo>
                  <a:lnTo>
                    <a:pt x="20" y="2691"/>
                  </a:lnTo>
                  <a:lnTo>
                    <a:pt x="58" y="2882"/>
                  </a:lnTo>
                  <a:lnTo>
                    <a:pt x="115" y="3054"/>
                  </a:lnTo>
                  <a:lnTo>
                    <a:pt x="192" y="3226"/>
                  </a:lnTo>
                  <a:lnTo>
                    <a:pt x="287" y="3378"/>
                  </a:lnTo>
                  <a:lnTo>
                    <a:pt x="421" y="3531"/>
                  </a:lnTo>
                  <a:lnTo>
                    <a:pt x="554" y="3646"/>
                  </a:lnTo>
                  <a:lnTo>
                    <a:pt x="726" y="3760"/>
                  </a:lnTo>
                  <a:lnTo>
                    <a:pt x="879" y="3836"/>
                  </a:lnTo>
                  <a:lnTo>
                    <a:pt x="1070" y="3894"/>
                  </a:lnTo>
                  <a:lnTo>
                    <a:pt x="1241" y="3932"/>
                  </a:lnTo>
                  <a:lnTo>
                    <a:pt x="1432" y="3951"/>
                  </a:lnTo>
                  <a:lnTo>
                    <a:pt x="1623" y="3951"/>
                  </a:lnTo>
                  <a:lnTo>
                    <a:pt x="1470" y="4046"/>
                  </a:lnTo>
                  <a:lnTo>
                    <a:pt x="1337" y="4161"/>
                  </a:lnTo>
                  <a:lnTo>
                    <a:pt x="1203" y="4314"/>
                  </a:lnTo>
                  <a:lnTo>
                    <a:pt x="1108" y="4466"/>
                  </a:lnTo>
                  <a:lnTo>
                    <a:pt x="1012" y="4638"/>
                  </a:lnTo>
                  <a:lnTo>
                    <a:pt x="936" y="4810"/>
                  </a:lnTo>
                  <a:lnTo>
                    <a:pt x="898" y="5001"/>
                  </a:lnTo>
                  <a:lnTo>
                    <a:pt x="879" y="5172"/>
                  </a:lnTo>
                  <a:lnTo>
                    <a:pt x="898" y="5344"/>
                  </a:lnTo>
                  <a:lnTo>
                    <a:pt x="917" y="5516"/>
                  </a:lnTo>
                  <a:lnTo>
                    <a:pt x="974" y="5687"/>
                  </a:lnTo>
                  <a:lnTo>
                    <a:pt x="1070" y="5840"/>
                  </a:lnTo>
                  <a:lnTo>
                    <a:pt x="1165" y="5993"/>
                  </a:lnTo>
                  <a:lnTo>
                    <a:pt x="1280" y="6126"/>
                  </a:lnTo>
                  <a:lnTo>
                    <a:pt x="1413" y="6241"/>
                  </a:lnTo>
                  <a:lnTo>
                    <a:pt x="1547" y="6336"/>
                  </a:lnTo>
                  <a:lnTo>
                    <a:pt x="1718" y="6413"/>
                  </a:lnTo>
                  <a:lnTo>
                    <a:pt x="1871" y="6470"/>
                  </a:lnTo>
                  <a:lnTo>
                    <a:pt x="2043" y="6508"/>
                  </a:lnTo>
                  <a:lnTo>
                    <a:pt x="2234" y="6527"/>
                  </a:lnTo>
                  <a:lnTo>
                    <a:pt x="2596" y="6527"/>
                  </a:lnTo>
                  <a:lnTo>
                    <a:pt x="2787" y="6508"/>
                  </a:lnTo>
                  <a:lnTo>
                    <a:pt x="2978" y="6470"/>
                  </a:lnTo>
                  <a:lnTo>
                    <a:pt x="3169" y="6413"/>
                  </a:lnTo>
                  <a:lnTo>
                    <a:pt x="3340" y="6355"/>
                  </a:lnTo>
                  <a:lnTo>
                    <a:pt x="3493" y="6260"/>
                  </a:lnTo>
                  <a:lnTo>
                    <a:pt x="3646" y="6145"/>
                  </a:lnTo>
                  <a:lnTo>
                    <a:pt x="3798" y="6031"/>
                  </a:lnTo>
                  <a:lnTo>
                    <a:pt x="3913" y="5878"/>
                  </a:lnTo>
                  <a:lnTo>
                    <a:pt x="4027" y="5726"/>
                  </a:lnTo>
                  <a:lnTo>
                    <a:pt x="4104" y="5554"/>
                  </a:lnTo>
                  <a:lnTo>
                    <a:pt x="4180" y="5382"/>
                  </a:lnTo>
                  <a:lnTo>
                    <a:pt x="4218" y="5191"/>
                  </a:lnTo>
                  <a:lnTo>
                    <a:pt x="4218" y="5020"/>
                  </a:lnTo>
                  <a:lnTo>
                    <a:pt x="4199" y="4829"/>
                  </a:lnTo>
                  <a:lnTo>
                    <a:pt x="4371" y="5020"/>
                  </a:lnTo>
                  <a:lnTo>
                    <a:pt x="4543" y="5191"/>
                  </a:lnTo>
                  <a:lnTo>
                    <a:pt x="4714" y="5363"/>
                  </a:lnTo>
                  <a:lnTo>
                    <a:pt x="4924" y="5497"/>
                  </a:lnTo>
                  <a:lnTo>
                    <a:pt x="5134" y="5611"/>
                  </a:lnTo>
                  <a:lnTo>
                    <a:pt x="5344" y="5707"/>
                  </a:lnTo>
                  <a:lnTo>
                    <a:pt x="5592" y="5764"/>
                  </a:lnTo>
                  <a:lnTo>
                    <a:pt x="5840" y="5783"/>
                  </a:lnTo>
                  <a:lnTo>
                    <a:pt x="6088" y="5764"/>
                  </a:lnTo>
                  <a:lnTo>
                    <a:pt x="6337" y="5707"/>
                  </a:lnTo>
                  <a:lnTo>
                    <a:pt x="6566" y="5592"/>
                  </a:lnTo>
                  <a:lnTo>
                    <a:pt x="6775" y="5478"/>
                  </a:lnTo>
                  <a:lnTo>
                    <a:pt x="6966" y="5306"/>
                  </a:lnTo>
                  <a:lnTo>
                    <a:pt x="7138" y="5134"/>
                  </a:lnTo>
                  <a:lnTo>
                    <a:pt x="7252" y="4924"/>
                  </a:lnTo>
                  <a:lnTo>
                    <a:pt x="7310" y="4810"/>
                  </a:lnTo>
                  <a:lnTo>
                    <a:pt x="7348" y="4695"/>
                  </a:lnTo>
                  <a:lnTo>
                    <a:pt x="7386" y="4485"/>
                  </a:lnTo>
                  <a:lnTo>
                    <a:pt x="7405" y="4275"/>
                  </a:lnTo>
                  <a:lnTo>
                    <a:pt x="7386" y="4065"/>
                  </a:lnTo>
                  <a:lnTo>
                    <a:pt x="7329" y="3856"/>
                  </a:lnTo>
                  <a:lnTo>
                    <a:pt x="7272" y="3684"/>
                  </a:lnTo>
                  <a:lnTo>
                    <a:pt x="7176" y="3531"/>
                  </a:lnTo>
                  <a:lnTo>
                    <a:pt x="7081" y="3359"/>
                  </a:lnTo>
                  <a:lnTo>
                    <a:pt x="6966" y="3226"/>
                  </a:lnTo>
                  <a:lnTo>
                    <a:pt x="6833" y="3092"/>
                  </a:lnTo>
                  <a:lnTo>
                    <a:pt x="6680" y="2978"/>
                  </a:lnTo>
                  <a:lnTo>
                    <a:pt x="6508" y="2882"/>
                  </a:lnTo>
                  <a:lnTo>
                    <a:pt x="6356" y="2806"/>
                  </a:lnTo>
                  <a:lnTo>
                    <a:pt x="6165" y="2749"/>
                  </a:lnTo>
                  <a:lnTo>
                    <a:pt x="5993" y="2711"/>
                  </a:lnTo>
                  <a:lnTo>
                    <a:pt x="5802" y="2691"/>
                  </a:lnTo>
                  <a:lnTo>
                    <a:pt x="5611" y="2691"/>
                  </a:lnTo>
                  <a:lnTo>
                    <a:pt x="5421" y="2730"/>
                  </a:lnTo>
                  <a:lnTo>
                    <a:pt x="5303" y="2756"/>
                  </a:lnTo>
                  <a:lnTo>
                    <a:pt x="5303" y="2756"/>
                  </a:lnTo>
                  <a:lnTo>
                    <a:pt x="5440" y="2653"/>
                  </a:lnTo>
                  <a:lnTo>
                    <a:pt x="5592" y="2501"/>
                  </a:lnTo>
                  <a:lnTo>
                    <a:pt x="5707" y="2329"/>
                  </a:lnTo>
                  <a:lnTo>
                    <a:pt x="5802" y="2157"/>
                  </a:lnTo>
                  <a:lnTo>
                    <a:pt x="5879" y="1966"/>
                  </a:lnTo>
                  <a:lnTo>
                    <a:pt x="5917" y="1756"/>
                  </a:lnTo>
                  <a:lnTo>
                    <a:pt x="5936" y="1546"/>
                  </a:lnTo>
                  <a:lnTo>
                    <a:pt x="5917" y="1356"/>
                  </a:lnTo>
                  <a:lnTo>
                    <a:pt x="5879" y="1146"/>
                  </a:lnTo>
                  <a:lnTo>
                    <a:pt x="5821" y="955"/>
                  </a:lnTo>
                  <a:lnTo>
                    <a:pt x="5726" y="783"/>
                  </a:lnTo>
                  <a:lnTo>
                    <a:pt x="5611" y="611"/>
                  </a:lnTo>
                  <a:lnTo>
                    <a:pt x="5478" y="440"/>
                  </a:lnTo>
                  <a:lnTo>
                    <a:pt x="5325" y="306"/>
                  </a:lnTo>
                  <a:lnTo>
                    <a:pt x="5153" y="192"/>
                  </a:lnTo>
                  <a:lnTo>
                    <a:pt x="4982" y="96"/>
                  </a:lnTo>
                  <a:lnTo>
                    <a:pt x="4772" y="20"/>
                  </a:lnTo>
                  <a:lnTo>
                    <a:pt x="4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5577050" y="5154350"/>
              <a:ext cx="778600" cy="322525"/>
            </a:xfrm>
            <a:custGeom>
              <a:avLst/>
              <a:gdLst/>
              <a:ahLst/>
              <a:cxnLst/>
              <a:rect l="l" t="t" r="r" b="b"/>
              <a:pathLst>
                <a:path w="31144" h="12901" extrusionOk="0">
                  <a:moveTo>
                    <a:pt x="20534" y="1"/>
                  </a:moveTo>
                  <a:lnTo>
                    <a:pt x="20324" y="20"/>
                  </a:lnTo>
                  <a:lnTo>
                    <a:pt x="20133" y="58"/>
                  </a:lnTo>
                  <a:lnTo>
                    <a:pt x="19923" y="115"/>
                  </a:lnTo>
                  <a:lnTo>
                    <a:pt x="19732" y="173"/>
                  </a:lnTo>
                  <a:lnTo>
                    <a:pt x="19542" y="249"/>
                  </a:lnTo>
                  <a:lnTo>
                    <a:pt x="19370" y="344"/>
                  </a:lnTo>
                  <a:lnTo>
                    <a:pt x="19179" y="440"/>
                  </a:lnTo>
                  <a:lnTo>
                    <a:pt x="19007" y="554"/>
                  </a:lnTo>
                  <a:lnTo>
                    <a:pt x="18855" y="669"/>
                  </a:lnTo>
                  <a:lnTo>
                    <a:pt x="18683" y="802"/>
                  </a:lnTo>
                  <a:lnTo>
                    <a:pt x="18549" y="955"/>
                  </a:lnTo>
                  <a:lnTo>
                    <a:pt x="18416" y="1108"/>
                  </a:lnTo>
                  <a:lnTo>
                    <a:pt x="18282" y="1279"/>
                  </a:lnTo>
                  <a:lnTo>
                    <a:pt x="18110" y="1547"/>
                  </a:lnTo>
                  <a:lnTo>
                    <a:pt x="17977" y="1833"/>
                  </a:lnTo>
                  <a:lnTo>
                    <a:pt x="17862" y="2119"/>
                  </a:lnTo>
                  <a:lnTo>
                    <a:pt x="17767" y="2424"/>
                  </a:lnTo>
                  <a:lnTo>
                    <a:pt x="17614" y="3054"/>
                  </a:lnTo>
                  <a:lnTo>
                    <a:pt x="17538" y="3340"/>
                  </a:lnTo>
                  <a:lnTo>
                    <a:pt x="17500" y="3646"/>
                  </a:lnTo>
                  <a:lnTo>
                    <a:pt x="17442" y="3951"/>
                  </a:lnTo>
                  <a:lnTo>
                    <a:pt x="17423" y="4276"/>
                  </a:lnTo>
                  <a:lnTo>
                    <a:pt x="17423" y="4638"/>
                  </a:lnTo>
                  <a:lnTo>
                    <a:pt x="17442" y="5039"/>
                  </a:lnTo>
                  <a:lnTo>
                    <a:pt x="17442" y="5039"/>
                  </a:lnTo>
                  <a:lnTo>
                    <a:pt x="17175" y="4562"/>
                  </a:lnTo>
                  <a:lnTo>
                    <a:pt x="16870" y="4085"/>
                  </a:lnTo>
                  <a:lnTo>
                    <a:pt x="16526" y="3646"/>
                  </a:lnTo>
                  <a:lnTo>
                    <a:pt x="16336" y="3436"/>
                  </a:lnTo>
                  <a:lnTo>
                    <a:pt x="16145" y="3245"/>
                  </a:lnTo>
                  <a:lnTo>
                    <a:pt x="15954" y="3054"/>
                  </a:lnTo>
                  <a:lnTo>
                    <a:pt x="15725" y="2882"/>
                  </a:lnTo>
                  <a:lnTo>
                    <a:pt x="15515" y="2730"/>
                  </a:lnTo>
                  <a:lnTo>
                    <a:pt x="15286" y="2577"/>
                  </a:lnTo>
                  <a:lnTo>
                    <a:pt x="15038" y="2463"/>
                  </a:lnTo>
                  <a:lnTo>
                    <a:pt x="14790" y="2348"/>
                  </a:lnTo>
                  <a:lnTo>
                    <a:pt x="14523" y="2272"/>
                  </a:lnTo>
                  <a:lnTo>
                    <a:pt x="14256" y="2215"/>
                  </a:lnTo>
                  <a:lnTo>
                    <a:pt x="13988" y="2176"/>
                  </a:lnTo>
                  <a:lnTo>
                    <a:pt x="13721" y="2176"/>
                  </a:lnTo>
                  <a:lnTo>
                    <a:pt x="13454" y="2195"/>
                  </a:lnTo>
                  <a:lnTo>
                    <a:pt x="13187" y="2253"/>
                  </a:lnTo>
                  <a:lnTo>
                    <a:pt x="12920" y="2329"/>
                  </a:lnTo>
                  <a:lnTo>
                    <a:pt x="12672" y="2444"/>
                  </a:lnTo>
                  <a:lnTo>
                    <a:pt x="12443" y="2577"/>
                  </a:lnTo>
                  <a:lnTo>
                    <a:pt x="12233" y="2749"/>
                  </a:lnTo>
                  <a:lnTo>
                    <a:pt x="12061" y="2921"/>
                  </a:lnTo>
                  <a:lnTo>
                    <a:pt x="11908" y="3111"/>
                  </a:lnTo>
                  <a:lnTo>
                    <a:pt x="11794" y="3321"/>
                  </a:lnTo>
                  <a:lnTo>
                    <a:pt x="11679" y="3531"/>
                  </a:lnTo>
                  <a:lnTo>
                    <a:pt x="11584" y="3760"/>
                  </a:lnTo>
                  <a:lnTo>
                    <a:pt x="11508" y="3989"/>
                  </a:lnTo>
                  <a:lnTo>
                    <a:pt x="11450" y="4218"/>
                  </a:lnTo>
                  <a:lnTo>
                    <a:pt x="11393" y="4466"/>
                  </a:lnTo>
                  <a:lnTo>
                    <a:pt x="11355" y="4810"/>
                  </a:lnTo>
                  <a:lnTo>
                    <a:pt x="11355" y="5153"/>
                  </a:lnTo>
                  <a:lnTo>
                    <a:pt x="11374" y="5516"/>
                  </a:lnTo>
                  <a:lnTo>
                    <a:pt x="11431" y="5859"/>
                  </a:lnTo>
                  <a:lnTo>
                    <a:pt x="11508" y="6184"/>
                  </a:lnTo>
                  <a:lnTo>
                    <a:pt x="11603" y="6527"/>
                  </a:lnTo>
                  <a:lnTo>
                    <a:pt x="11737" y="6833"/>
                  </a:lnTo>
                  <a:lnTo>
                    <a:pt x="11889" y="7157"/>
                  </a:lnTo>
                  <a:lnTo>
                    <a:pt x="11775" y="7062"/>
                  </a:lnTo>
                  <a:lnTo>
                    <a:pt x="11679" y="6985"/>
                  </a:lnTo>
                  <a:lnTo>
                    <a:pt x="11546" y="6928"/>
                  </a:lnTo>
                  <a:lnTo>
                    <a:pt x="11431" y="6871"/>
                  </a:lnTo>
                  <a:lnTo>
                    <a:pt x="11164" y="6794"/>
                  </a:lnTo>
                  <a:lnTo>
                    <a:pt x="10897" y="6737"/>
                  </a:lnTo>
                  <a:lnTo>
                    <a:pt x="10363" y="6737"/>
                  </a:lnTo>
                  <a:lnTo>
                    <a:pt x="10096" y="6775"/>
                  </a:lnTo>
                  <a:lnTo>
                    <a:pt x="9847" y="6833"/>
                  </a:lnTo>
                  <a:lnTo>
                    <a:pt x="9561" y="6890"/>
                  </a:lnTo>
                  <a:lnTo>
                    <a:pt x="9294" y="6985"/>
                  </a:lnTo>
                  <a:lnTo>
                    <a:pt x="9027" y="7100"/>
                  </a:lnTo>
                  <a:lnTo>
                    <a:pt x="8779" y="7252"/>
                  </a:lnTo>
                  <a:lnTo>
                    <a:pt x="8664" y="7329"/>
                  </a:lnTo>
                  <a:lnTo>
                    <a:pt x="8550" y="7424"/>
                  </a:lnTo>
                  <a:lnTo>
                    <a:pt x="8454" y="7520"/>
                  </a:lnTo>
                  <a:lnTo>
                    <a:pt x="8359" y="7634"/>
                  </a:lnTo>
                  <a:lnTo>
                    <a:pt x="8283" y="7749"/>
                  </a:lnTo>
                  <a:lnTo>
                    <a:pt x="8206" y="7882"/>
                  </a:lnTo>
                  <a:lnTo>
                    <a:pt x="8149" y="8016"/>
                  </a:lnTo>
                  <a:lnTo>
                    <a:pt x="8111" y="8149"/>
                  </a:lnTo>
                  <a:lnTo>
                    <a:pt x="8111" y="8035"/>
                  </a:lnTo>
                  <a:lnTo>
                    <a:pt x="8092" y="7901"/>
                  </a:lnTo>
                  <a:lnTo>
                    <a:pt x="8035" y="7749"/>
                  </a:lnTo>
                  <a:lnTo>
                    <a:pt x="7958" y="7577"/>
                  </a:lnTo>
                  <a:lnTo>
                    <a:pt x="7767" y="7291"/>
                  </a:lnTo>
                  <a:lnTo>
                    <a:pt x="7615" y="7062"/>
                  </a:lnTo>
                  <a:lnTo>
                    <a:pt x="7443" y="6833"/>
                  </a:lnTo>
                  <a:lnTo>
                    <a:pt x="7233" y="6604"/>
                  </a:lnTo>
                  <a:lnTo>
                    <a:pt x="7004" y="6413"/>
                  </a:lnTo>
                  <a:lnTo>
                    <a:pt x="6756" y="6241"/>
                  </a:lnTo>
                  <a:lnTo>
                    <a:pt x="6432" y="6031"/>
                  </a:lnTo>
                  <a:lnTo>
                    <a:pt x="6088" y="5859"/>
                  </a:lnTo>
                  <a:lnTo>
                    <a:pt x="5726" y="5688"/>
                  </a:lnTo>
                  <a:lnTo>
                    <a:pt x="5344" y="5535"/>
                  </a:lnTo>
                  <a:lnTo>
                    <a:pt x="4962" y="5440"/>
                  </a:lnTo>
                  <a:lnTo>
                    <a:pt x="4581" y="5363"/>
                  </a:lnTo>
                  <a:lnTo>
                    <a:pt x="4390" y="5344"/>
                  </a:lnTo>
                  <a:lnTo>
                    <a:pt x="4180" y="5325"/>
                  </a:lnTo>
                  <a:lnTo>
                    <a:pt x="3989" y="5325"/>
                  </a:lnTo>
                  <a:lnTo>
                    <a:pt x="3798" y="5344"/>
                  </a:lnTo>
                  <a:lnTo>
                    <a:pt x="3569" y="5382"/>
                  </a:lnTo>
                  <a:lnTo>
                    <a:pt x="3340" y="5440"/>
                  </a:lnTo>
                  <a:lnTo>
                    <a:pt x="3149" y="5535"/>
                  </a:lnTo>
                  <a:lnTo>
                    <a:pt x="2959" y="5649"/>
                  </a:lnTo>
                  <a:lnTo>
                    <a:pt x="2787" y="5783"/>
                  </a:lnTo>
                  <a:lnTo>
                    <a:pt x="2634" y="5936"/>
                  </a:lnTo>
                  <a:lnTo>
                    <a:pt x="2501" y="6088"/>
                  </a:lnTo>
                  <a:lnTo>
                    <a:pt x="2386" y="6279"/>
                  </a:lnTo>
                  <a:lnTo>
                    <a:pt x="2272" y="6470"/>
                  </a:lnTo>
                  <a:lnTo>
                    <a:pt x="2195" y="6680"/>
                  </a:lnTo>
                  <a:lnTo>
                    <a:pt x="2138" y="6890"/>
                  </a:lnTo>
                  <a:lnTo>
                    <a:pt x="2081" y="7119"/>
                  </a:lnTo>
                  <a:lnTo>
                    <a:pt x="2062" y="7348"/>
                  </a:lnTo>
                  <a:lnTo>
                    <a:pt x="2043" y="7577"/>
                  </a:lnTo>
                  <a:lnTo>
                    <a:pt x="2043" y="7806"/>
                  </a:lnTo>
                  <a:lnTo>
                    <a:pt x="2081" y="8035"/>
                  </a:lnTo>
                  <a:lnTo>
                    <a:pt x="2119" y="8302"/>
                  </a:lnTo>
                  <a:lnTo>
                    <a:pt x="2176" y="8550"/>
                  </a:lnTo>
                  <a:lnTo>
                    <a:pt x="2233" y="8779"/>
                  </a:lnTo>
                  <a:lnTo>
                    <a:pt x="2329" y="8989"/>
                  </a:lnTo>
                  <a:lnTo>
                    <a:pt x="2176" y="8951"/>
                  </a:lnTo>
                  <a:lnTo>
                    <a:pt x="2004" y="8913"/>
                  </a:lnTo>
                  <a:lnTo>
                    <a:pt x="1852" y="8894"/>
                  </a:lnTo>
                  <a:lnTo>
                    <a:pt x="1680" y="8894"/>
                  </a:lnTo>
                  <a:lnTo>
                    <a:pt x="1432" y="8913"/>
                  </a:lnTo>
                  <a:lnTo>
                    <a:pt x="1184" y="8970"/>
                  </a:lnTo>
                  <a:lnTo>
                    <a:pt x="955" y="9046"/>
                  </a:lnTo>
                  <a:lnTo>
                    <a:pt x="726" y="9161"/>
                  </a:lnTo>
                  <a:lnTo>
                    <a:pt x="535" y="9313"/>
                  </a:lnTo>
                  <a:lnTo>
                    <a:pt x="344" y="9485"/>
                  </a:lnTo>
                  <a:lnTo>
                    <a:pt x="211" y="9676"/>
                  </a:lnTo>
                  <a:lnTo>
                    <a:pt x="153" y="9790"/>
                  </a:lnTo>
                  <a:lnTo>
                    <a:pt x="96" y="9905"/>
                  </a:lnTo>
                  <a:lnTo>
                    <a:pt x="39" y="10134"/>
                  </a:lnTo>
                  <a:lnTo>
                    <a:pt x="1" y="10363"/>
                  </a:lnTo>
                  <a:lnTo>
                    <a:pt x="1" y="10592"/>
                  </a:lnTo>
                  <a:lnTo>
                    <a:pt x="58" y="10840"/>
                  </a:lnTo>
                  <a:lnTo>
                    <a:pt x="115" y="11069"/>
                  </a:lnTo>
                  <a:lnTo>
                    <a:pt x="211" y="11279"/>
                  </a:lnTo>
                  <a:lnTo>
                    <a:pt x="325" y="11489"/>
                  </a:lnTo>
                  <a:lnTo>
                    <a:pt x="478" y="11699"/>
                  </a:lnTo>
                  <a:lnTo>
                    <a:pt x="630" y="11871"/>
                  </a:lnTo>
                  <a:lnTo>
                    <a:pt x="783" y="12042"/>
                  </a:lnTo>
                  <a:lnTo>
                    <a:pt x="974" y="12214"/>
                  </a:lnTo>
                  <a:lnTo>
                    <a:pt x="1165" y="12367"/>
                  </a:lnTo>
                  <a:lnTo>
                    <a:pt x="1546" y="12634"/>
                  </a:lnTo>
                  <a:lnTo>
                    <a:pt x="1947" y="12901"/>
                  </a:lnTo>
                  <a:lnTo>
                    <a:pt x="28949" y="12901"/>
                  </a:lnTo>
                  <a:lnTo>
                    <a:pt x="29083" y="12882"/>
                  </a:lnTo>
                  <a:lnTo>
                    <a:pt x="29198" y="12863"/>
                  </a:lnTo>
                  <a:lnTo>
                    <a:pt x="29293" y="12806"/>
                  </a:lnTo>
                  <a:lnTo>
                    <a:pt x="29407" y="12748"/>
                  </a:lnTo>
                  <a:lnTo>
                    <a:pt x="29503" y="12691"/>
                  </a:lnTo>
                  <a:lnTo>
                    <a:pt x="29598" y="12596"/>
                  </a:lnTo>
                  <a:lnTo>
                    <a:pt x="29770" y="12405"/>
                  </a:lnTo>
                  <a:lnTo>
                    <a:pt x="29942" y="12176"/>
                  </a:lnTo>
                  <a:lnTo>
                    <a:pt x="30094" y="11966"/>
                  </a:lnTo>
                  <a:lnTo>
                    <a:pt x="30266" y="11737"/>
                  </a:lnTo>
                  <a:lnTo>
                    <a:pt x="30438" y="11546"/>
                  </a:lnTo>
                  <a:lnTo>
                    <a:pt x="30591" y="11355"/>
                  </a:lnTo>
                  <a:lnTo>
                    <a:pt x="30743" y="11145"/>
                  </a:lnTo>
                  <a:lnTo>
                    <a:pt x="30858" y="10935"/>
                  </a:lnTo>
                  <a:lnTo>
                    <a:pt x="30972" y="10706"/>
                  </a:lnTo>
                  <a:lnTo>
                    <a:pt x="31049" y="10477"/>
                  </a:lnTo>
                  <a:lnTo>
                    <a:pt x="31106" y="10229"/>
                  </a:lnTo>
                  <a:lnTo>
                    <a:pt x="31144" y="9981"/>
                  </a:lnTo>
                  <a:lnTo>
                    <a:pt x="31125" y="9733"/>
                  </a:lnTo>
                  <a:lnTo>
                    <a:pt x="31068" y="9466"/>
                  </a:lnTo>
                  <a:lnTo>
                    <a:pt x="30991" y="9199"/>
                  </a:lnTo>
                  <a:lnTo>
                    <a:pt x="30858" y="8970"/>
                  </a:lnTo>
                  <a:lnTo>
                    <a:pt x="30686" y="8741"/>
                  </a:lnTo>
                  <a:lnTo>
                    <a:pt x="30495" y="8531"/>
                  </a:lnTo>
                  <a:lnTo>
                    <a:pt x="30285" y="8359"/>
                  </a:lnTo>
                  <a:lnTo>
                    <a:pt x="30037" y="8207"/>
                  </a:lnTo>
                  <a:lnTo>
                    <a:pt x="29789" y="8092"/>
                  </a:lnTo>
                  <a:lnTo>
                    <a:pt x="29522" y="7997"/>
                  </a:lnTo>
                  <a:lnTo>
                    <a:pt x="29255" y="7959"/>
                  </a:lnTo>
                  <a:lnTo>
                    <a:pt x="28969" y="7939"/>
                  </a:lnTo>
                  <a:lnTo>
                    <a:pt x="28701" y="7939"/>
                  </a:lnTo>
                  <a:lnTo>
                    <a:pt x="28415" y="7978"/>
                  </a:lnTo>
                  <a:lnTo>
                    <a:pt x="28148" y="8035"/>
                  </a:lnTo>
                  <a:lnTo>
                    <a:pt x="27881" y="8111"/>
                  </a:lnTo>
                  <a:lnTo>
                    <a:pt x="27614" y="8226"/>
                  </a:lnTo>
                  <a:lnTo>
                    <a:pt x="27385" y="8321"/>
                  </a:lnTo>
                  <a:lnTo>
                    <a:pt x="27175" y="8455"/>
                  </a:lnTo>
                  <a:lnTo>
                    <a:pt x="26984" y="8588"/>
                  </a:lnTo>
                  <a:lnTo>
                    <a:pt x="26774" y="8741"/>
                  </a:lnTo>
                  <a:lnTo>
                    <a:pt x="26602" y="8817"/>
                  </a:lnTo>
                  <a:lnTo>
                    <a:pt x="26411" y="8932"/>
                  </a:lnTo>
                  <a:lnTo>
                    <a:pt x="26240" y="9027"/>
                  </a:lnTo>
                  <a:lnTo>
                    <a:pt x="26068" y="9161"/>
                  </a:lnTo>
                  <a:lnTo>
                    <a:pt x="26125" y="8970"/>
                  </a:lnTo>
                  <a:lnTo>
                    <a:pt x="26182" y="8798"/>
                  </a:lnTo>
                  <a:lnTo>
                    <a:pt x="26221" y="8607"/>
                  </a:lnTo>
                  <a:lnTo>
                    <a:pt x="26259" y="8417"/>
                  </a:lnTo>
                  <a:lnTo>
                    <a:pt x="26278" y="8207"/>
                  </a:lnTo>
                  <a:lnTo>
                    <a:pt x="26278" y="8016"/>
                  </a:lnTo>
                  <a:lnTo>
                    <a:pt x="26259" y="7825"/>
                  </a:lnTo>
                  <a:lnTo>
                    <a:pt x="26240" y="7634"/>
                  </a:lnTo>
                  <a:lnTo>
                    <a:pt x="26202" y="7443"/>
                  </a:lnTo>
                  <a:lnTo>
                    <a:pt x="26144" y="7252"/>
                  </a:lnTo>
                  <a:lnTo>
                    <a:pt x="26087" y="7062"/>
                  </a:lnTo>
                  <a:lnTo>
                    <a:pt x="26011" y="6871"/>
                  </a:lnTo>
                  <a:lnTo>
                    <a:pt x="25934" y="6699"/>
                  </a:lnTo>
                  <a:lnTo>
                    <a:pt x="25839" y="6527"/>
                  </a:lnTo>
                  <a:lnTo>
                    <a:pt x="25744" y="6356"/>
                  </a:lnTo>
                  <a:lnTo>
                    <a:pt x="25629" y="6203"/>
                  </a:lnTo>
                  <a:lnTo>
                    <a:pt x="25495" y="6050"/>
                  </a:lnTo>
                  <a:lnTo>
                    <a:pt x="25362" y="5917"/>
                  </a:lnTo>
                  <a:lnTo>
                    <a:pt x="25228" y="5783"/>
                  </a:lnTo>
                  <a:lnTo>
                    <a:pt x="25076" y="5669"/>
                  </a:lnTo>
                  <a:lnTo>
                    <a:pt x="24904" y="5573"/>
                  </a:lnTo>
                  <a:lnTo>
                    <a:pt x="24751" y="5478"/>
                  </a:lnTo>
                  <a:lnTo>
                    <a:pt x="24579" y="5382"/>
                  </a:lnTo>
                  <a:lnTo>
                    <a:pt x="24389" y="5306"/>
                  </a:lnTo>
                  <a:lnTo>
                    <a:pt x="24217" y="5249"/>
                  </a:lnTo>
                  <a:lnTo>
                    <a:pt x="24026" y="5211"/>
                  </a:lnTo>
                  <a:lnTo>
                    <a:pt x="23854" y="5172"/>
                  </a:lnTo>
                  <a:lnTo>
                    <a:pt x="23663" y="5134"/>
                  </a:lnTo>
                  <a:lnTo>
                    <a:pt x="23282" y="5134"/>
                  </a:lnTo>
                  <a:lnTo>
                    <a:pt x="23091" y="5153"/>
                  </a:lnTo>
                  <a:lnTo>
                    <a:pt x="22900" y="5172"/>
                  </a:lnTo>
                  <a:lnTo>
                    <a:pt x="22900" y="5172"/>
                  </a:lnTo>
                  <a:lnTo>
                    <a:pt x="23034" y="5020"/>
                  </a:lnTo>
                  <a:lnTo>
                    <a:pt x="23148" y="4848"/>
                  </a:lnTo>
                  <a:lnTo>
                    <a:pt x="23263" y="4676"/>
                  </a:lnTo>
                  <a:lnTo>
                    <a:pt x="23358" y="4505"/>
                  </a:lnTo>
                  <a:lnTo>
                    <a:pt x="23454" y="4314"/>
                  </a:lnTo>
                  <a:lnTo>
                    <a:pt x="23530" y="4123"/>
                  </a:lnTo>
                  <a:lnTo>
                    <a:pt x="23587" y="3913"/>
                  </a:lnTo>
                  <a:lnTo>
                    <a:pt x="23625" y="3703"/>
                  </a:lnTo>
                  <a:lnTo>
                    <a:pt x="23663" y="3512"/>
                  </a:lnTo>
                  <a:lnTo>
                    <a:pt x="23683" y="3302"/>
                  </a:lnTo>
                  <a:lnTo>
                    <a:pt x="23702" y="3092"/>
                  </a:lnTo>
                  <a:lnTo>
                    <a:pt x="23683" y="2882"/>
                  </a:lnTo>
                  <a:lnTo>
                    <a:pt x="23683" y="2673"/>
                  </a:lnTo>
                  <a:lnTo>
                    <a:pt x="23644" y="2463"/>
                  </a:lnTo>
                  <a:lnTo>
                    <a:pt x="23587" y="2272"/>
                  </a:lnTo>
                  <a:lnTo>
                    <a:pt x="23530" y="2062"/>
                  </a:lnTo>
                  <a:lnTo>
                    <a:pt x="23454" y="1871"/>
                  </a:lnTo>
                  <a:lnTo>
                    <a:pt x="23377" y="1680"/>
                  </a:lnTo>
                  <a:lnTo>
                    <a:pt x="23282" y="1489"/>
                  </a:lnTo>
                  <a:lnTo>
                    <a:pt x="23167" y="1318"/>
                  </a:lnTo>
                  <a:lnTo>
                    <a:pt x="23034" y="1146"/>
                  </a:lnTo>
                  <a:lnTo>
                    <a:pt x="22900" y="993"/>
                  </a:lnTo>
                  <a:lnTo>
                    <a:pt x="22767" y="841"/>
                  </a:lnTo>
                  <a:lnTo>
                    <a:pt x="22614" y="707"/>
                  </a:lnTo>
                  <a:lnTo>
                    <a:pt x="22442" y="573"/>
                  </a:lnTo>
                  <a:lnTo>
                    <a:pt x="22270" y="459"/>
                  </a:lnTo>
                  <a:lnTo>
                    <a:pt x="22099" y="364"/>
                  </a:lnTo>
                  <a:lnTo>
                    <a:pt x="21927" y="268"/>
                  </a:lnTo>
                  <a:lnTo>
                    <a:pt x="21736" y="192"/>
                  </a:lnTo>
                  <a:lnTo>
                    <a:pt x="21545" y="115"/>
                  </a:lnTo>
                  <a:lnTo>
                    <a:pt x="21335" y="58"/>
                  </a:lnTo>
                  <a:lnTo>
                    <a:pt x="21145" y="20"/>
                  </a:lnTo>
                  <a:lnTo>
                    <a:pt x="2093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5454450" y="5209225"/>
              <a:ext cx="43425" cy="43450"/>
            </a:xfrm>
            <a:custGeom>
              <a:avLst/>
              <a:gdLst/>
              <a:ahLst/>
              <a:cxnLst/>
              <a:rect l="l" t="t" r="r" b="b"/>
              <a:pathLst>
                <a:path w="1737" h="1738" extrusionOk="0">
                  <a:moveTo>
                    <a:pt x="878" y="0"/>
                  </a:moveTo>
                  <a:lnTo>
                    <a:pt x="687" y="20"/>
                  </a:lnTo>
                  <a:lnTo>
                    <a:pt x="535" y="77"/>
                  </a:lnTo>
                  <a:lnTo>
                    <a:pt x="382" y="153"/>
                  </a:lnTo>
                  <a:lnTo>
                    <a:pt x="248" y="249"/>
                  </a:lnTo>
                  <a:lnTo>
                    <a:pt x="153" y="382"/>
                  </a:lnTo>
                  <a:lnTo>
                    <a:pt x="77" y="535"/>
                  </a:lnTo>
                  <a:lnTo>
                    <a:pt x="19" y="687"/>
                  </a:lnTo>
                  <a:lnTo>
                    <a:pt x="0" y="878"/>
                  </a:lnTo>
                  <a:lnTo>
                    <a:pt x="19" y="1050"/>
                  </a:lnTo>
                  <a:lnTo>
                    <a:pt x="77" y="1203"/>
                  </a:lnTo>
                  <a:lnTo>
                    <a:pt x="153" y="1355"/>
                  </a:lnTo>
                  <a:lnTo>
                    <a:pt x="248" y="1489"/>
                  </a:lnTo>
                  <a:lnTo>
                    <a:pt x="382" y="1584"/>
                  </a:lnTo>
                  <a:lnTo>
                    <a:pt x="535" y="1680"/>
                  </a:lnTo>
                  <a:lnTo>
                    <a:pt x="687" y="1718"/>
                  </a:lnTo>
                  <a:lnTo>
                    <a:pt x="878" y="1737"/>
                  </a:lnTo>
                  <a:lnTo>
                    <a:pt x="1050" y="1718"/>
                  </a:lnTo>
                  <a:lnTo>
                    <a:pt x="1203" y="1680"/>
                  </a:lnTo>
                  <a:lnTo>
                    <a:pt x="1355" y="1584"/>
                  </a:lnTo>
                  <a:lnTo>
                    <a:pt x="1489" y="1489"/>
                  </a:lnTo>
                  <a:lnTo>
                    <a:pt x="1584" y="1355"/>
                  </a:lnTo>
                  <a:lnTo>
                    <a:pt x="1680" y="1203"/>
                  </a:lnTo>
                  <a:lnTo>
                    <a:pt x="1718" y="1050"/>
                  </a:lnTo>
                  <a:lnTo>
                    <a:pt x="1737" y="878"/>
                  </a:lnTo>
                  <a:lnTo>
                    <a:pt x="1718" y="687"/>
                  </a:lnTo>
                  <a:lnTo>
                    <a:pt x="1680" y="535"/>
                  </a:lnTo>
                  <a:lnTo>
                    <a:pt x="1584" y="382"/>
                  </a:lnTo>
                  <a:lnTo>
                    <a:pt x="1489" y="249"/>
                  </a:lnTo>
                  <a:lnTo>
                    <a:pt x="1355" y="153"/>
                  </a:lnTo>
                  <a:lnTo>
                    <a:pt x="1203" y="77"/>
                  </a:lnTo>
                  <a:lnTo>
                    <a:pt x="1050" y="20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4978325" y="5212075"/>
              <a:ext cx="197525" cy="186575"/>
            </a:xfrm>
            <a:custGeom>
              <a:avLst/>
              <a:gdLst/>
              <a:ahLst/>
              <a:cxnLst/>
              <a:rect l="l" t="t" r="r" b="b"/>
              <a:pathLst>
                <a:path w="7901" h="7463" extrusionOk="0">
                  <a:moveTo>
                    <a:pt x="4771" y="1"/>
                  </a:moveTo>
                  <a:lnTo>
                    <a:pt x="4504" y="39"/>
                  </a:lnTo>
                  <a:lnTo>
                    <a:pt x="4256" y="115"/>
                  </a:lnTo>
                  <a:lnTo>
                    <a:pt x="4008" y="211"/>
                  </a:lnTo>
                  <a:lnTo>
                    <a:pt x="3798" y="344"/>
                  </a:lnTo>
                  <a:lnTo>
                    <a:pt x="3588" y="516"/>
                  </a:lnTo>
                  <a:lnTo>
                    <a:pt x="3397" y="707"/>
                  </a:lnTo>
                  <a:lnTo>
                    <a:pt x="3245" y="917"/>
                  </a:lnTo>
                  <a:lnTo>
                    <a:pt x="3187" y="1031"/>
                  </a:lnTo>
                  <a:lnTo>
                    <a:pt x="3130" y="1146"/>
                  </a:lnTo>
                  <a:lnTo>
                    <a:pt x="3035" y="1413"/>
                  </a:lnTo>
                  <a:lnTo>
                    <a:pt x="2997" y="1680"/>
                  </a:lnTo>
                  <a:lnTo>
                    <a:pt x="2978" y="1967"/>
                  </a:lnTo>
                  <a:lnTo>
                    <a:pt x="2997" y="2234"/>
                  </a:lnTo>
                  <a:lnTo>
                    <a:pt x="3035" y="2520"/>
                  </a:lnTo>
                  <a:lnTo>
                    <a:pt x="3103" y="2760"/>
                  </a:lnTo>
                  <a:lnTo>
                    <a:pt x="2997" y="2577"/>
                  </a:lnTo>
                  <a:lnTo>
                    <a:pt x="2844" y="2367"/>
                  </a:lnTo>
                  <a:lnTo>
                    <a:pt x="2653" y="2196"/>
                  </a:lnTo>
                  <a:lnTo>
                    <a:pt x="2443" y="2043"/>
                  </a:lnTo>
                  <a:lnTo>
                    <a:pt x="2214" y="1928"/>
                  </a:lnTo>
                  <a:lnTo>
                    <a:pt x="1985" y="1852"/>
                  </a:lnTo>
                  <a:lnTo>
                    <a:pt x="1737" y="1833"/>
                  </a:lnTo>
                  <a:lnTo>
                    <a:pt x="1470" y="1833"/>
                  </a:lnTo>
                  <a:lnTo>
                    <a:pt x="1222" y="1871"/>
                  </a:lnTo>
                  <a:lnTo>
                    <a:pt x="974" y="1967"/>
                  </a:lnTo>
                  <a:lnTo>
                    <a:pt x="764" y="2081"/>
                  </a:lnTo>
                  <a:lnTo>
                    <a:pt x="554" y="2234"/>
                  </a:lnTo>
                  <a:lnTo>
                    <a:pt x="382" y="2425"/>
                  </a:lnTo>
                  <a:lnTo>
                    <a:pt x="230" y="2615"/>
                  </a:lnTo>
                  <a:lnTo>
                    <a:pt x="115" y="2844"/>
                  </a:lnTo>
                  <a:lnTo>
                    <a:pt x="39" y="3054"/>
                  </a:lnTo>
                  <a:lnTo>
                    <a:pt x="1" y="3283"/>
                  </a:lnTo>
                  <a:lnTo>
                    <a:pt x="1" y="3512"/>
                  </a:lnTo>
                  <a:lnTo>
                    <a:pt x="20" y="3722"/>
                  </a:lnTo>
                  <a:lnTo>
                    <a:pt x="58" y="3875"/>
                  </a:lnTo>
                  <a:lnTo>
                    <a:pt x="115" y="4027"/>
                  </a:lnTo>
                  <a:lnTo>
                    <a:pt x="191" y="4161"/>
                  </a:lnTo>
                  <a:lnTo>
                    <a:pt x="268" y="4295"/>
                  </a:lnTo>
                  <a:lnTo>
                    <a:pt x="363" y="4428"/>
                  </a:lnTo>
                  <a:lnTo>
                    <a:pt x="478" y="4543"/>
                  </a:lnTo>
                  <a:lnTo>
                    <a:pt x="592" y="4638"/>
                  </a:lnTo>
                  <a:lnTo>
                    <a:pt x="726" y="4714"/>
                  </a:lnTo>
                  <a:lnTo>
                    <a:pt x="878" y="4791"/>
                  </a:lnTo>
                  <a:lnTo>
                    <a:pt x="1012" y="4848"/>
                  </a:lnTo>
                  <a:lnTo>
                    <a:pt x="1165" y="4886"/>
                  </a:lnTo>
                  <a:lnTo>
                    <a:pt x="1336" y="4924"/>
                  </a:lnTo>
                  <a:lnTo>
                    <a:pt x="1642" y="4924"/>
                  </a:lnTo>
                  <a:lnTo>
                    <a:pt x="1794" y="4886"/>
                  </a:lnTo>
                  <a:lnTo>
                    <a:pt x="1820" y="4880"/>
                  </a:lnTo>
                  <a:lnTo>
                    <a:pt x="1756" y="4905"/>
                  </a:lnTo>
                  <a:lnTo>
                    <a:pt x="1661" y="4963"/>
                  </a:lnTo>
                  <a:lnTo>
                    <a:pt x="1584" y="5039"/>
                  </a:lnTo>
                  <a:lnTo>
                    <a:pt x="1508" y="5134"/>
                  </a:lnTo>
                  <a:lnTo>
                    <a:pt x="1432" y="5230"/>
                  </a:lnTo>
                  <a:lnTo>
                    <a:pt x="1336" y="5421"/>
                  </a:lnTo>
                  <a:lnTo>
                    <a:pt x="1279" y="5611"/>
                  </a:lnTo>
                  <a:lnTo>
                    <a:pt x="1260" y="5802"/>
                  </a:lnTo>
                  <a:lnTo>
                    <a:pt x="1260" y="6012"/>
                  </a:lnTo>
                  <a:lnTo>
                    <a:pt x="1317" y="6222"/>
                  </a:lnTo>
                  <a:lnTo>
                    <a:pt x="1355" y="6356"/>
                  </a:lnTo>
                  <a:lnTo>
                    <a:pt x="1432" y="6489"/>
                  </a:lnTo>
                  <a:lnTo>
                    <a:pt x="1508" y="6623"/>
                  </a:lnTo>
                  <a:lnTo>
                    <a:pt x="1584" y="6756"/>
                  </a:lnTo>
                  <a:lnTo>
                    <a:pt x="1680" y="6871"/>
                  </a:lnTo>
                  <a:lnTo>
                    <a:pt x="1794" y="6966"/>
                  </a:lnTo>
                  <a:lnTo>
                    <a:pt x="1909" y="7062"/>
                  </a:lnTo>
                  <a:lnTo>
                    <a:pt x="2023" y="7157"/>
                  </a:lnTo>
                  <a:lnTo>
                    <a:pt x="2157" y="7233"/>
                  </a:lnTo>
                  <a:lnTo>
                    <a:pt x="2291" y="7310"/>
                  </a:lnTo>
                  <a:lnTo>
                    <a:pt x="2424" y="7367"/>
                  </a:lnTo>
                  <a:lnTo>
                    <a:pt x="2577" y="7405"/>
                  </a:lnTo>
                  <a:lnTo>
                    <a:pt x="2729" y="7424"/>
                  </a:lnTo>
                  <a:lnTo>
                    <a:pt x="2882" y="7443"/>
                  </a:lnTo>
                  <a:lnTo>
                    <a:pt x="3016" y="7462"/>
                  </a:lnTo>
                  <a:lnTo>
                    <a:pt x="3168" y="7443"/>
                  </a:lnTo>
                  <a:lnTo>
                    <a:pt x="3321" y="7424"/>
                  </a:lnTo>
                  <a:lnTo>
                    <a:pt x="3474" y="7386"/>
                  </a:lnTo>
                  <a:lnTo>
                    <a:pt x="3607" y="7329"/>
                  </a:lnTo>
                  <a:lnTo>
                    <a:pt x="3741" y="7252"/>
                  </a:lnTo>
                  <a:lnTo>
                    <a:pt x="3874" y="7176"/>
                  </a:lnTo>
                  <a:lnTo>
                    <a:pt x="3989" y="7100"/>
                  </a:lnTo>
                  <a:lnTo>
                    <a:pt x="4122" y="7004"/>
                  </a:lnTo>
                  <a:lnTo>
                    <a:pt x="4218" y="6890"/>
                  </a:lnTo>
                  <a:lnTo>
                    <a:pt x="4313" y="6775"/>
                  </a:lnTo>
                  <a:lnTo>
                    <a:pt x="4409" y="6661"/>
                  </a:lnTo>
                  <a:lnTo>
                    <a:pt x="4485" y="6527"/>
                  </a:lnTo>
                  <a:lnTo>
                    <a:pt x="4561" y="6394"/>
                  </a:lnTo>
                  <a:lnTo>
                    <a:pt x="4619" y="6260"/>
                  </a:lnTo>
                  <a:lnTo>
                    <a:pt x="4657" y="6108"/>
                  </a:lnTo>
                  <a:lnTo>
                    <a:pt x="4676" y="5955"/>
                  </a:lnTo>
                  <a:lnTo>
                    <a:pt x="4695" y="5802"/>
                  </a:lnTo>
                  <a:lnTo>
                    <a:pt x="4714" y="5917"/>
                  </a:lnTo>
                  <a:lnTo>
                    <a:pt x="4752" y="6012"/>
                  </a:lnTo>
                  <a:lnTo>
                    <a:pt x="4809" y="6108"/>
                  </a:lnTo>
                  <a:lnTo>
                    <a:pt x="4867" y="6203"/>
                  </a:lnTo>
                  <a:lnTo>
                    <a:pt x="5019" y="6375"/>
                  </a:lnTo>
                  <a:lnTo>
                    <a:pt x="5191" y="6508"/>
                  </a:lnTo>
                  <a:lnTo>
                    <a:pt x="5382" y="6604"/>
                  </a:lnTo>
                  <a:lnTo>
                    <a:pt x="5592" y="6661"/>
                  </a:lnTo>
                  <a:lnTo>
                    <a:pt x="5802" y="6718"/>
                  </a:lnTo>
                  <a:lnTo>
                    <a:pt x="6031" y="6737"/>
                  </a:lnTo>
                  <a:lnTo>
                    <a:pt x="6336" y="6756"/>
                  </a:lnTo>
                  <a:lnTo>
                    <a:pt x="6622" y="6737"/>
                  </a:lnTo>
                  <a:lnTo>
                    <a:pt x="6775" y="6718"/>
                  </a:lnTo>
                  <a:lnTo>
                    <a:pt x="6928" y="6680"/>
                  </a:lnTo>
                  <a:lnTo>
                    <a:pt x="7061" y="6623"/>
                  </a:lnTo>
                  <a:lnTo>
                    <a:pt x="7195" y="6566"/>
                  </a:lnTo>
                  <a:lnTo>
                    <a:pt x="7348" y="6470"/>
                  </a:lnTo>
                  <a:lnTo>
                    <a:pt x="7500" y="6337"/>
                  </a:lnTo>
                  <a:lnTo>
                    <a:pt x="7615" y="6203"/>
                  </a:lnTo>
                  <a:lnTo>
                    <a:pt x="7710" y="6050"/>
                  </a:lnTo>
                  <a:lnTo>
                    <a:pt x="7786" y="5879"/>
                  </a:lnTo>
                  <a:lnTo>
                    <a:pt x="7844" y="5707"/>
                  </a:lnTo>
                  <a:lnTo>
                    <a:pt x="7882" y="5516"/>
                  </a:lnTo>
                  <a:lnTo>
                    <a:pt x="7901" y="5325"/>
                  </a:lnTo>
                  <a:lnTo>
                    <a:pt x="7882" y="5153"/>
                  </a:lnTo>
                  <a:lnTo>
                    <a:pt x="7863" y="4963"/>
                  </a:lnTo>
                  <a:lnTo>
                    <a:pt x="7806" y="4791"/>
                  </a:lnTo>
                  <a:lnTo>
                    <a:pt x="7729" y="4619"/>
                  </a:lnTo>
                  <a:lnTo>
                    <a:pt x="7634" y="4447"/>
                  </a:lnTo>
                  <a:lnTo>
                    <a:pt x="7538" y="4295"/>
                  </a:lnTo>
                  <a:lnTo>
                    <a:pt x="7424" y="4161"/>
                  </a:lnTo>
                  <a:lnTo>
                    <a:pt x="7290" y="4027"/>
                  </a:lnTo>
                  <a:lnTo>
                    <a:pt x="7138" y="3913"/>
                  </a:lnTo>
                  <a:lnTo>
                    <a:pt x="6985" y="3818"/>
                  </a:lnTo>
                  <a:lnTo>
                    <a:pt x="6832" y="3722"/>
                  </a:lnTo>
                  <a:lnTo>
                    <a:pt x="6661" y="3646"/>
                  </a:lnTo>
                  <a:lnTo>
                    <a:pt x="6489" y="3589"/>
                  </a:lnTo>
                  <a:lnTo>
                    <a:pt x="6298" y="3531"/>
                  </a:lnTo>
                  <a:lnTo>
                    <a:pt x="6126" y="3512"/>
                  </a:lnTo>
                  <a:lnTo>
                    <a:pt x="5935" y="3474"/>
                  </a:lnTo>
                  <a:lnTo>
                    <a:pt x="6107" y="3226"/>
                  </a:lnTo>
                  <a:lnTo>
                    <a:pt x="6260" y="2959"/>
                  </a:lnTo>
                  <a:lnTo>
                    <a:pt x="6393" y="2692"/>
                  </a:lnTo>
                  <a:lnTo>
                    <a:pt x="6489" y="2425"/>
                  </a:lnTo>
                  <a:lnTo>
                    <a:pt x="6565" y="2138"/>
                  </a:lnTo>
                  <a:lnTo>
                    <a:pt x="6603" y="1852"/>
                  </a:lnTo>
                  <a:lnTo>
                    <a:pt x="6622" y="1699"/>
                  </a:lnTo>
                  <a:lnTo>
                    <a:pt x="6603" y="1547"/>
                  </a:lnTo>
                  <a:lnTo>
                    <a:pt x="6584" y="1413"/>
                  </a:lnTo>
                  <a:lnTo>
                    <a:pt x="6546" y="1260"/>
                  </a:lnTo>
                  <a:lnTo>
                    <a:pt x="6470" y="1012"/>
                  </a:lnTo>
                  <a:lnTo>
                    <a:pt x="6336" y="783"/>
                  </a:lnTo>
                  <a:lnTo>
                    <a:pt x="6164" y="593"/>
                  </a:lnTo>
                  <a:lnTo>
                    <a:pt x="5974" y="402"/>
                  </a:lnTo>
                  <a:lnTo>
                    <a:pt x="5764" y="249"/>
                  </a:lnTo>
                  <a:lnTo>
                    <a:pt x="5535" y="135"/>
                  </a:lnTo>
                  <a:lnTo>
                    <a:pt x="5287" y="58"/>
                  </a:lnTo>
                  <a:lnTo>
                    <a:pt x="5019" y="2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5411025" y="5220675"/>
              <a:ext cx="163200" cy="84475"/>
            </a:xfrm>
            <a:custGeom>
              <a:avLst/>
              <a:gdLst/>
              <a:ahLst/>
              <a:cxnLst/>
              <a:rect l="l" t="t" r="r" b="b"/>
              <a:pathLst>
                <a:path w="6528" h="3379" extrusionOk="0">
                  <a:moveTo>
                    <a:pt x="6012" y="0"/>
                  </a:moveTo>
                  <a:lnTo>
                    <a:pt x="5993" y="115"/>
                  </a:lnTo>
                  <a:lnTo>
                    <a:pt x="5955" y="229"/>
                  </a:lnTo>
                  <a:lnTo>
                    <a:pt x="5897" y="344"/>
                  </a:lnTo>
                  <a:lnTo>
                    <a:pt x="5764" y="554"/>
                  </a:lnTo>
                  <a:lnTo>
                    <a:pt x="5611" y="745"/>
                  </a:lnTo>
                  <a:lnTo>
                    <a:pt x="5420" y="897"/>
                  </a:lnTo>
                  <a:lnTo>
                    <a:pt x="5191" y="1031"/>
                  </a:lnTo>
                  <a:lnTo>
                    <a:pt x="4962" y="1126"/>
                  </a:lnTo>
                  <a:lnTo>
                    <a:pt x="4714" y="1184"/>
                  </a:lnTo>
                  <a:lnTo>
                    <a:pt x="4466" y="1203"/>
                  </a:lnTo>
                  <a:lnTo>
                    <a:pt x="4218" y="1184"/>
                  </a:lnTo>
                  <a:lnTo>
                    <a:pt x="3989" y="1126"/>
                  </a:lnTo>
                  <a:lnTo>
                    <a:pt x="3760" y="1050"/>
                  </a:lnTo>
                  <a:lnTo>
                    <a:pt x="3550" y="936"/>
                  </a:lnTo>
                  <a:lnTo>
                    <a:pt x="3359" y="783"/>
                  </a:lnTo>
                  <a:lnTo>
                    <a:pt x="3169" y="630"/>
                  </a:lnTo>
                  <a:lnTo>
                    <a:pt x="2997" y="439"/>
                  </a:lnTo>
                  <a:lnTo>
                    <a:pt x="2844" y="249"/>
                  </a:lnTo>
                  <a:lnTo>
                    <a:pt x="2863" y="439"/>
                  </a:lnTo>
                  <a:lnTo>
                    <a:pt x="2844" y="630"/>
                  </a:lnTo>
                  <a:lnTo>
                    <a:pt x="2806" y="802"/>
                  </a:lnTo>
                  <a:lnTo>
                    <a:pt x="2749" y="974"/>
                  </a:lnTo>
                  <a:lnTo>
                    <a:pt x="2653" y="1145"/>
                  </a:lnTo>
                  <a:lnTo>
                    <a:pt x="2558" y="1298"/>
                  </a:lnTo>
                  <a:lnTo>
                    <a:pt x="2424" y="1451"/>
                  </a:lnTo>
                  <a:lnTo>
                    <a:pt x="2291" y="1565"/>
                  </a:lnTo>
                  <a:lnTo>
                    <a:pt x="2138" y="1680"/>
                  </a:lnTo>
                  <a:lnTo>
                    <a:pt x="1966" y="1775"/>
                  </a:lnTo>
                  <a:lnTo>
                    <a:pt x="1795" y="1852"/>
                  </a:lnTo>
                  <a:lnTo>
                    <a:pt x="1623" y="1890"/>
                  </a:lnTo>
                  <a:lnTo>
                    <a:pt x="1432" y="1928"/>
                  </a:lnTo>
                  <a:lnTo>
                    <a:pt x="1241" y="1947"/>
                  </a:lnTo>
                  <a:lnTo>
                    <a:pt x="1050" y="1966"/>
                  </a:lnTo>
                  <a:lnTo>
                    <a:pt x="860" y="1947"/>
                  </a:lnTo>
                  <a:lnTo>
                    <a:pt x="688" y="1928"/>
                  </a:lnTo>
                  <a:lnTo>
                    <a:pt x="516" y="1890"/>
                  </a:lnTo>
                  <a:lnTo>
                    <a:pt x="344" y="1832"/>
                  </a:lnTo>
                  <a:lnTo>
                    <a:pt x="192" y="1756"/>
                  </a:lnTo>
                  <a:lnTo>
                    <a:pt x="58" y="1680"/>
                  </a:lnTo>
                  <a:lnTo>
                    <a:pt x="20" y="1852"/>
                  </a:lnTo>
                  <a:lnTo>
                    <a:pt x="1" y="2023"/>
                  </a:lnTo>
                  <a:lnTo>
                    <a:pt x="20" y="2195"/>
                  </a:lnTo>
                  <a:lnTo>
                    <a:pt x="39" y="2367"/>
                  </a:lnTo>
                  <a:lnTo>
                    <a:pt x="96" y="2538"/>
                  </a:lnTo>
                  <a:lnTo>
                    <a:pt x="192" y="2691"/>
                  </a:lnTo>
                  <a:lnTo>
                    <a:pt x="287" y="2844"/>
                  </a:lnTo>
                  <a:lnTo>
                    <a:pt x="402" y="2977"/>
                  </a:lnTo>
                  <a:lnTo>
                    <a:pt x="535" y="3092"/>
                  </a:lnTo>
                  <a:lnTo>
                    <a:pt x="669" y="3187"/>
                  </a:lnTo>
                  <a:lnTo>
                    <a:pt x="840" y="3264"/>
                  </a:lnTo>
                  <a:lnTo>
                    <a:pt x="993" y="3321"/>
                  </a:lnTo>
                  <a:lnTo>
                    <a:pt x="1165" y="3359"/>
                  </a:lnTo>
                  <a:lnTo>
                    <a:pt x="1356" y="3378"/>
                  </a:lnTo>
                  <a:lnTo>
                    <a:pt x="1718" y="3378"/>
                  </a:lnTo>
                  <a:lnTo>
                    <a:pt x="1909" y="3359"/>
                  </a:lnTo>
                  <a:lnTo>
                    <a:pt x="2100" y="3321"/>
                  </a:lnTo>
                  <a:lnTo>
                    <a:pt x="2291" y="3264"/>
                  </a:lnTo>
                  <a:lnTo>
                    <a:pt x="2462" y="3206"/>
                  </a:lnTo>
                  <a:lnTo>
                    <a:pt x="2615" y="3111"/>
                  </a:lnTo>
                  <a:lnTo>
                    <a:pt x="2768" y="2996"/>
                  </a:lnTo>
                  <a:lnTo>
                    <a:pt x="2920" y="2882"/>
                  </a:lnTo>
                  <a:lnTo>
                    <a:pt x="3035" y="2729"/>
                  </a:lnTo>
                  <a:lnTo>
                    <a:pt x="3149" y="2577"/>
                  </a:lnTo>
                  <a:lnTo>
                    <a:pt x="3226" y="2405"/>
                  </a:lnTo>
                  <a:lnTo>
                    <a:pt x="3302" y="2233"/>
                  </a:lnTo>
                  <a:lnTo>
                    <a:pt x="3340" y="2042"/>
                  </a:lnTo>
                  <a:lnTo>
                    <a:pt x="3340" y="1871"/>
                  </a:lnTo>
                  <a:lnTo>
                    <a:pt x="3321" y="1680"/>
                  </a:lnTo>
                  <a:lnTo>
                    <a:pt x="3493" y="1871"/>
                  </a:lnTo>
                  <a:lnTo>
                    <a:pt x="3665" y="2042"/>
                  </a:lnTo>
                  <a:lnTo>
                    <a:pt x="3836" y="2214"/>
                  </a:lnTo>
                  <a:lnTo>
                    <a:pt x="4046" y="2348"/>
                  </a:lnTo>
                  <a:lnTo>
                    <a:pt x="4256" y="2462"/>
                  </a:lnTo>
                  <a:lnTo>
                    <a:pt x="4466" y="2558"/>
                  </a:lnTo>
                  <a:lnTo>
                    <a:pt x="4714" y="2615"/>
                  </a:lnTo>
                  <a:lnTo>
                    <a:pt x="4962" y="2634"/>
                  </a:lnTo>
                  <a:lnTo>
                    <a:pt x="5210" y="2615"/>
                  </a:lnTo>
                  <a:lnTo>
                    <a:pt x="5459" y="2538"/>
                  </a:lnTo>
                  <a:lnTo>
                    <a:pt x="5688" y="2443"/>
                  </a:lnTo>
                  <a:lnTo>
                    <a:pt x="5897" y="2329"/>
                  </a:lnTo>
                  <a:lnTo>
                    <a:pt x="6088" y="2157"/>
                  </a:lnTo>
                  <a:lnTo>
                    <a:pt x="6260" y="1985"/>
                  </a:lnTo>
                  <a:lnTo>
                    <a:pt x="6374" y="1775"/>
                  </a:lnTo>
                  <a:lnTo>
                    <a:pt x="6432" y="1661"/>
                  </a:lnTo>
                  <a:lnTo>
                    <a:pt x="6470" y="1527"/>
                  </a:lnTo>
                  <a:lnTo>
                    <a:pt x="6508" y="1336"/>
                  </a:lnTo>
                  <a:lnTo>
                    <a:pt x="6527" y="1126"/>
                  </a:lnTo>
                  <a:lnTo>
                    <a:pt x="6508" y="916"/>
                  </a:lnTo>
                  <a:lnTo>
                    <a:pt x="6451" y="707"/>
                  </a:lnTo>
                  <a:lnTo>
                    <a:pt x="6374" y="516"/>
                  </a:lnTo>
                  <a:lnTo>
                    <a:pt x="6279" y="325"/>
                  </a:lnTo>
                  <a:lnTo>
                    <a:pt x="6146" y="153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5052275" y="5292225"/>
              <a:ext cx="52500" cy="52525"/>
            </a:xfrm>
            <a:custGeom>
              <a:avLst/>
              <a:gdLst/>
              <a:ahLst/>
              <a:cxnLst/>
              <a:rect l="l" t="t" r="r" b="b"/>
              <a:pathLst>
                <a:path w="2100" h="2101" extrusionOk="0">
                  <a:moveTo>
                    <a:pt x="1050" y="1"/>
                  </a:moveTo>
                  <a:lnTo>
                    <a:pt x="840" y="20"/>
                  </a:lnTo>
                  <a:lnTo>
                    <a:pt x="649" y="77"/>
                  </a:lnTo>
                  <a:lnTo>
                    <a:pt x="458" y="173"/>
                  </a:lnTo>
                  <a:lnTo>
                    <a:pt x="306" y="306"/>
                  </a:lnTo>
                  <a:lnTo>
                    <a:pt x="191" y="459"/>
                  </a:lnTo>
                  <a:lnTo>
                    <a:pt x="77" y="631"/>
                  </a:lnTo>
                  <a:lnTo>
                    <a:pt x="20" y="841"/>
                  </a:lnTo>
                  <a:lnTo>
                    <a:pt x="0" y="1050"/>
                  </a:lnTo>
                  <a:lnTo>
                    <a:pt x="20" y="1260"/>
                  </a:lnTo>
                  <a:lnTo>
                    <a:pt x="77" y="1451"/>
                  </a:lnTo>
                  <a:lnTo>
                    <a:pt x="191" y="1623"/>
                  </a:lnTo>
                  <a:lnTo>
                    <a:pt x="306" y="1795"/>
                  </a:lnTo>
                  <a:lnTo>
                    <a:pt x="458" y="1909"/>
                  </a:lnTo>
                  <a:lnTo>
                    <a:pt x="649" y="2005"/>
                  </a:lnTo>
                  <a:lnTo>
                    <a:pt x="840" y="2081"/>
                  </a:lnTo>
                  <a:lnTo>
                    <a:pt x="1050" y="2100"/>
                  </a:lnTo>
                  <a:lnTo>
                    <a:pt x="1260" y="2081"/>
                  </a:lnTo>
                  <a:lnTo>
                    <a:pt x="1451" y="2005"/>
                  </a:lnTo>
                  <a:lnTo>
                    <a:pt x="1642" y="1909"/>
                  </a:lnTo>
                  <a:lnTo>
                    <a:pt x="1794" y="1795"/>
                  </a:lnTo>
                  <a:lnTo>
                    <a:pt x="1928" y="1623"/>
                  </a:lnTo>
                  <a:lnTo>
                    <a:pt x="2023" y="1451"/>
                  </a:lnTo>
                  <a:lnTo>
                    <a:pt x="2080" y="1260"/>
                  </a:lnTo>
                  <a:lnTo>
                    <a:pt x="2100" y="1050"/>
                  </a:lnTo>
                  <a:lnTo>
                    <a:pt x="2080" y="841"/>
                  </a:lnTo>
                  <a:lnTo>
                    <a:pt x="2023" y="631"/>
                  </a:lnTo>
                  <a:lnTo>
                    <a:pt x="1928" y="459"/>
                  </a:lnTo>
                  <a:lnTo>
                    <a:pt x="1794" y="306"/>
                  </a:lnTo>
                  <a:lnTo>
                    <a:pt x="1642" y="173"/>
                  </a:lnTo>
                  <a:lnTo>
                    <a:pt x="1451" y="77"/>
                  </a:lnTo>
                  <a:lnTo>
                    <a:pt x="1260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5009825" y="5319425"/>
              <a:ext cx="166025" cy="79225"/>
            </a:xfrm>
            <a:custGeom>
              <a:avLst/>
              <a:gdLst/>
              <a:ahLst/>
              <a:cxnLst/>
              <a:rect l="l" t="t" r="r" b="b"/>
              <a:pathLst>
                <a:path w="6641" h="3169" extrusionOk="0">
                  <a:moveTo>
                    <a:pt x="6278" y="1"/>
                  </a:moveTo>
                  <a:lnTo>
                    <a:pt x="6240" y="153"/>
                  </a:lnTo>
                  <a:lnTo>
                    <a:pt x="6183" y="268"/>
                  </a:lnTo>
                  <a:lnTo>
                    <a:pt x="6107" y="401"/>
                  </a:lnTo>
                  <a:lnTo>
                    <a:pt x="6030" y="516"/>
                  </a:lnTo>
                  <a:lnTo>
                    <a:pt x="5954" y="630"/>
                  </a:lnTo>
                  <a:lnTo>
                    <a:pt x="5859" y="726"/>
                  </a:lnTo>
                  <a:lnTo>
                    <a:pt x="5744" y="821"/>
                  </a:lnTo>
                  <a:lnTo>
                    <a:pt x="5630" y="898"/>
                  </a:lnTo>
                  <a:lnTo>
                    <a:pt x="5496" y="955"/>
                  </a:lnTo>
                  <a:lnTo>
                    <a:pt x="5343" y="1012"/>
                  </a:lnTo>
                  <a:lnTo>
                    <a:pt x="5210" y="1050"/>
                  </a:lnTo>
                  <a:lnTo>
                    <a:pt x="5057" y="1069"/>
                  </a:lnTo>
                  <a:lnTo>
                    <a:pt x="4752" y="1088"/>
                  </a:lnTo>
                  <a:lnTo>
                    <a:pt x="4446" y="1069"/>
                  </a:lnTo>
                  <a:lnTo>
                    <a:pt x="4236" y="1031"/>
                  </a:lnTo>
                  <a:lnTo>
                    <a:pt x="4007" y="993"/>
                  </a:lnTo>
                  <a:lnTo>
                    <a:pt x="3817" y="917"/>
                  </a:lnTo>
                  <a:lnTo>
                    <a:pt x="3607" y="821"/>
                  </a:lnTo>
                  <a:lnTo>
                    <a:pt x="3435" y="688"/>
                  </a:lnTo>
                  <a:lnTo>
                    <a:pt x="3282" y="535"/>
                  </a:lnTo>
                  <a:lnTo>
                    <a:pt x="3225" y="440"/>
                  </a:lnTo>
                  <a:lnTo>
                    <a:pt x="3168" y="344"/>
                  </a:lnTo>
                  <a:lnTo>
                    <a:pt x="3130" y="249"/>
                  </a:lnTo>
                  <a:lnTo>
                    <a:pt x="3111" y="134"/>
                  </a:lnTo>
                  <a:lnTo>
                    <a:pt x="3111" y="287"/>
                  </a:lnTo>
                  <a:lnTo>
                    <a:pt x="3072" y="440"/>
                  </a:lnTo>
                  <a:lnTo>
                    <a:pt x="3034" y="573"/>
                  </a:lnTo>
                  <a:lnTo>
                    <a:pt x="2977" y="726"/>
                  </a:lnTo>
                  <a:lnTo>
                    <a:pt x="2901" y="859"/>
                  </a:lnTo>
                  <a:lnTo>
                    <a:pt x="2824" y="974"/>
                  </a:lnTo>
                  <a:lnTo>
                    <a:pt x="2748" y="1107"/>
                  </a:lnTo>
                  <a:lnTo>
                    <a:pt x="2653" y="1222"/>
                  </a:lnTo>
                  <a:lnTo>
                    <a:pt x="2538" y="1317"/>
                  </a:lnTo>
                  <a:lnTo>
                    <a:pt x="2424" y="1413"/>
                  </a:lnTo>
                  <a:lnTo>
                    <a:pt x="2290" y="1508"/>
                  </a:lnTo>
                  <a:lnTo>
                    <a:pt x="2176" y="1585"/>
                  </a:lnTo>
                  <a:lnTo>
                    <a:pt x="2023" y="1642"/>
                  </a:lnTo>
                  <a:lnTo>
                    <a:pt x="1889" y="1699"/>
                  </a:lnTo>
                  <a:lnTo>
                    <a:pt x="1737" y="1737"/>
                  </a:lnTo>
                  <a:lnTo>
                    <a:pt x="1603" y="1775"/>
                  </a:lnTo>
                  <a:lnTo>
                    <a:pt x="1374" y="1775"/>
                  </a:lnTo>
                  <a:lnTo>
                    <a:pt x="1164" y="1756"/>
                  </a:lnTo>
                  <a:lnTo>
                    <a:pt x="954" y="1718"/>
                  </a:lnTo>
                  <a:lnTo>
                    <a:pt x="763" y="1642"/>
                  </a:lnTo>
                  <a:lnTo>
                    <a:pt x="553" y="1546"/>
                  </a:lnTo>
                  <a:lnTo>
                    <a:pt x="382" y="1432"/>
                  </a:lnTo>
                  <a:lnTo>
                    <a:pt x="210" y="1298"/>
                  </a:lnTo>
                  <a:lnTo>
                    <a:pt x="57" y="1146"/>
                  </a:lnTo>
                  <a:lnTo>
                    <a:pt x="0" y="1336"/>
                  </a:lnTo>
                  <a:lnTo>
                    <a:pt x="0" y="1527"/>
                  </a:lnTo>
                  <a:lnTo>
                    <a:pt x="0" y="1718"/>
                  </a:lnTo>
                  <a:lnTo>
                    <a:pt x="57" y="1928"/>
                  </a:lnTo>
                  <a:lnTo>
                    <a:pt x="95" y="2062"/>
                  </a:lnTo>
                  <a:lnTo>
                    <a:pt x="172" y="2195"/>
                  </a:lnTo>
                  <a:lnTo>
                    <a:pt x="248" y="2329"/>
                  </a:lnTo>
                  <a:lnTo>
                    <a:pt x="324" y="2462"/>
                  </a:lnTo>
                  <a:lnTo>
                    <a:pt x="420" y="2577"/>
                  </a:lnTo>
                  <a:lnTo>
                    <a:pt x="534" y="2672"/>
                  </a:lnTo>
                  <a:lnTo>
                    <a:pt x="649" y="2768"/>
                  </a:lnTo>
                  <a:lnTo>
                    <a:pt x="763" y="2863"/>
                  </a:lnTo>
                  <a:lnTo>
                    <a:pt x="897" y="2939"/>
                  </a:lnTo>
                  <a:lnTo>
                    <a:pt x="1031" y="3016"/>
                  </a:lnTo>
                  <a:lnTo>
                    <a:pt x="1164" y="3073"/>
                  </a:lnTo>
                  <a:lnTo>
                    <a:pt x="1317" y="3111"/>
                  </a:lnTo>
                  <a:lnTo>
                    <a:pt x="1469" y="3130"/>
                  </a:lnTo>
                  <a:lnTo>
                    <a:pt x="1622" y="3149"/>
                  </a:lnTo>
                  <a:lnTo>
                    <a:pt x="1756" y="3168"/>
                  </a:lnTo>
                  <a:lnTo>
                    <a:pt x="1908" y="3149"/>
                  </a:lnTo>
                  <a:lnTo>
                    <a:pt x="2061" y="3130"/>
                  </a:lnTo>
                  <a:lnTo>
                    <a:pt x="2214" y="3092"/>
                  </a:lnTo>
                  <a:lnTo>
                    <a:pt x="2347" y="3035"/>
                  </a:lnTo>
                  <a:lnTo>
                    <a:pt x="2481" y="2958"/>
                  </a:lnTo>
                  <a:lnTo>
                    <a:pt x="2614" y="2882"/>
                  </a:lnTo>
                  <a:lnTo>
                    <a:pt x="2748" y="2806"/>
                  </a:lnTo>
                  <a:lnTo>
                    <a:pt x="2862" y="2710"/>
                  </a:lnTo>
                  <a:lnTo>
                    <a:pt x="2958" y="2596"/>
                  </a:lnTo>
                  <a:lnTo>
                    <a:pt x="3053" y="2481"/>
                  </a:lnTo>
                  <a:lnTo>
                    <a:pt x="3149" y="2367"/>
                  </a:lnTo>
                  <a:lnTo>
                    <a:pt x="3225" y="2233"/>
                  </a:lnTo>
                  <a:lnTo>
                    <a:pt x="3301" y="2100"/>
                  </a:lnTo>
                  <a:lnTo>
                    <a:pt x="3359" y="1966"/>
                  </a:lnTo>
                  <a:lnTo>
                    <a:pt x="3397" y="1814"/>
                  </a:lnTo>
                  <a:lnTo>
                    <a:pt x="3416" y="1661"/>
                  </a:lnTo>
                  <a:lnTo>
                    <a:pt x="3435" y="1508"/>
                  </a:lnTo>
                  <a:lnTo>
                    <a:pt x="3454" y="1623"/>
                  </a:lnTo>
                  <a:lnTo>
                    <a:pt x="3492" y="1718"/>
                  </a:lnTo>
                  <a:lnTo>
                    <a:pt x="3549" y="1814"/>
                  </a:lnTo>
                  <a:lnTo>
                    <a:pt x="3607" y="1909"/>
                  </a:lnTo>
                  <a:lnTo>
                    <a:pt x="3683" y="2004"/>
                  </a:lnTo>
                  <a:lnTo>
                    <a:pt x="3759" y="2081"/>
                  </a:lnTo>
                  <a:lnTo>
                    <a:pt x="3931" y="2214"/>
                  </a:lnTo>
                  <a:lnTo>
                    <a:pt x="4122" y="2310"/>
                  </a:lnTo>
                  <a:lnTo>
                    <a:pt x="4332" y="2367"/>
                  </a:lnTo>
                  <a:lnTo>
                    <a:pt x="4542" y="2424"/>
                  </a:lnTo>
                  <a:lnTo>
                    <a:pt x="4771" y="2443"/>
                  </a:lnTo>
                  <a:lnTo>
                    <a:pt x="5076" y="2462"/>
                  </a:lnTo>
                  <a:lnTo>
                    <a:pt x="5381" y="2443"/>
                  </a:lnTo>
                  <a:lnTo>
                    <a:pt x="5515" y="2424"/>
                  </a:lnTo>
                  <a:lnTo>
                    <a:pt x="5668" y="2386"/>
                  </a:lnTo>
                  <a:lnTo>
                    <a:pt x="5801" y="2329"/>
                  </a:lnTo>
                  <a:lnTo>
                    <a:pt x="5935" y="2272"/>
                  </a:lnTo>
                  <a:lnTo>
                    <a:pt x="6088" y="2176"/>
                  </a:lnTo>
                  <a:lnTo>
                    <a:pt x="6240" y="2043"/>
                  </a:lnTo>
                  <a:lnTo>
                    <a:pt x="6355" y="1909"/>
                  </a:lnTo>
                  <a:lnTo>
                    <a:pt x="6450" y="1756"/>
                  </a:lnTo>
                  <a:lnTo>
                    <a:pt x="6526" y="1585"/>
                  </a:lnTo>
                  <a:lnTo>
                    <a:pt x="6584" y="1413"/>
                  </a:lnTo>
                  <a:lnTo>
                    <a:pt x="6622" y="1222"/>
                  </a:lnTo>
                  <a:lnTo>
                    <a:pt x="6641" y="1031"/>
                  </a:lnTo>
                  <a:lnTo>
                    <a:pt x="6641" y="898"/>
                  </a:lnTo>
                  <a:lnTo>
                    <a:pt x="6622" y="764"/>
                  </a:lnTo>
                  <a:lnTo>
                    <a:pt x="6584" y="630"/>
                  </a:lnTo>
                  <a:lnTo>
                    <a:pt x="6546" y="497"/>
                  </a:lnTo>
                  <a:lnTo>
                    <a:pt x="6431" y="24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16" name="Google Shape;816;p28"/>
          <p:cNvGrpSpPr/>
          <p:nvPr/>
        </p:nvGrpSpPr>
        <p:grpSpPr>
          <a:xfrm>
            <a:off x="-660740" y="3724845"/>
            <a:ext cx="2211595" cy="1457432"/>
            <a:chOff x="4585700" y="4234075"/>
            <a:chExt cx="1885900" cy="1242800"/>
          </a:xfrm>
        </p:grpSpPr>
        <p:sp>
          <p:nvSpPr>
            <p:cNvPr id="817" name="Google Shape;817;p28"/>
            <p:cNvSpPr/>
            <p:nvPr/>
          </p:nvSpPr>
          <p:spPr>
            <a:xfrm>
              <a:off x="4585700" y="423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9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5730200" y="4337125"/>
              <a:ext cx="214225" cy="240950"/>
            </a:xfrm>
            <a:custGeom>
              <a:avLst/>
              <a:gdLst/>
              <a:ahLst/>
              <a:cxnLst/>
              <a:rect l="l" t="t" r="r" b="b"/>
              <a:pathLst>
                <a:path w="8569" h="9638" extrusionOk="0">
                  <a:moveTo>
                    <a:pt x="5592" y="1"/>
                  </a:moveTo>
                  <a:lnTo>
                    <a:pt x="5534" y="39"/>
                  </a:lnTo>
                  <a:lnTo>
                    <a:pt x="5267" y="153"/>
                  </a:lnTo>
                  <a:lnTo>
                    <a:pt x="5000" y="287"/>
                  </a:lnTo>
                  <a:lnTo>
                    <a:pt x="4733" y="421"/>
                  </a:lnTo>
                  <a:lnTo>
                    <a:pt x="4485" y="573"/>
                  </a:lnTo>
                  <a:lnTo>
                    <a:pt x="4237" y="726"/>
                  </a:lnTo>
                  <a:lnTo>
                    <a:pt x="3989" y="898"/>
                  </a:lnTo>
                  <a:lnTo>
                    <a:pt x="3760" y="1069"/>
                  </a:lnTo>
                  <a:lnTo>
                    <a:pt x="3531" y="1260"/>
                  </a:lnTo>
                  <a:lnTo>
                    <a:pt x="3416" y="1069"/>
                  </a:lnTo>
                  <a:lnTo>
                    <a:pt x="3283" y="879"/>
                  </a:lnTo>
                  <a:lnTo>
                    <a:pt x="3130" y="707"/>
                  </a:lnTo>
                  <a:lnTo>
                    <a:pt x="2958" y="535"/>
                  </a:lnTo>
                  <a:lnTo>
                    <a:pt x="2786" y="402"/>
                  </a:lnTo>
                  <a:lnTo>
                    <a:pt x="2596" y="268"/>
                  </a:lnTo>
                  <a:lnTo>
                    <a:pt x="2386" y="153"/>
                  </a:lnTo>
                  <a:lnTo>
                    <a:pt x="2176" y="77"/>
                  </a:lnTo>
                  <a:lnTo>
                    <a:pt x="2176" y="77"/>
                  </a:lnTo>
                  <a:lnTo>
                    <a:pt x="2233" y="363"/>
                  </a:lnTo>
                  <a:lnTo>
                    <a:pt x="2252" y="669"/>
                  </a:lnTo>
                  <a:lnTo>
                    <a:pt x="2252" y="955"/>
                  </a:lnTo>
                  <a:lnTo>
                    <a:pt x="2214" y="1260"/>
                  </a:lnTo>
                  <a:lnTo>
                    <a:pt x="2176" y="1566"/>
                  </a:lnTo>
                  <a:lnTo>
                    <a:pt x="2099" y="1852"/>
                  </a:lnTo>
                  <a:lnTo>
                    <a:pt x="2004" y="2138"/>
                  </a:lnTo>
                  <a:lnTo>
                    <a:pt x="1909" y="2424"/>
                  </a:lnTo>
                  <a:lnTo>
                    <a:pt x="1794" y="2692"/>
                  </a:lnTo>
                  <a:lnTo>
                    <a:pt x="1660" y="2978"/>
                  </a:lnTo>
                  <a:lnTo>
                    <a:pt x="1374" y="3512"/>
                  </a:lnTo>
                  <a:lnTo>
                    <a:pt x="783" y="4562"/>
                  </a:lnTo>
                  <a:lnTo>
                    <a:pt x="516" y="5096"/>
                  </a:lnTo>
                  <a:lnTo>
                    <a:pt x="401" y="5363"/>
                  </a:lnTo>
                  <a:lnTo>
                    <a:pt x="287" y="5649"/>
                  </a:lnTo>
                  <a:lnTo>
                    <a:pt x="191" y="5936"/>
                  </a:lnTo>
                  <a:lnTo>
                    <a:pt x="115" y="6222"/>
                  </a:lnTo>
                  <a:lnTo>
                    <a:pt x="38" y="6508"/>
                  </a:lnTo>
                  <a:lnTo>
                    <a:pt x="0" y="6813"/>
                  </a:lnTo>
                  <a:lnTo>
                    <a:pt x="0" y="7004"/>
                  </a:lnTo>
                  <a:lnTo>
                    <a:pt x="0" y="7195"/>
                  </a:lnTo>
                  <a:lnTo>
                    <a:pt x="19" y="7367"/>
                  </a:lnTo>
                  <a:lnTo>
                    <a:pt x="58" y="7558"/>
                  </a:lnTo>
                  <a:lnTo>
                    <a:pt x="96" y="7729"/>
                  </a:lnTo>
                  <a:lnTo>
                    <a:pt x="172" y="7901"/>
                  </a:lnTo>
                  <a:lnTo>
                    <a:pt x="248" y="8073"/>
                  </a:lnTo>
                  <a:lnTo>
                    <a:pt x="363" y="8226"/>
                  </a:lnTo>
                  <a:lnTo>
                    <a:pt x="516" y="8378"/>
                  </a:lnTo>
                  <a:lnTo>
                    <a:pt x="706" y="8512"/>
                  </a:lnTo>
                  <a:lnTo>
                    <a:pt x="916" y="8626"/>
                  </a:lnTo>
                  <a:lnTo>
                    <a:pt x="1145" y="8722"/>
                  </a:lnTo>
                  <a:lnTo>
                    <a:pt x="1374" y="8798"/>
                  </a:lnTo>
                  <a:lnTo>
                    <a:pt x="1603" y="8836"/>
                  </a:lnTo>
                  <a:lnTo>
                    <a:pt x="2080" y="8932"/>
                  </a:lnTo>
                  <a:lnTo>
                    <a:pt x="2214" y="9027"/>
                  </a:lnTo>
                  <a:lnTo>
                    <a:pt x="2347" y="9122"/>
                  </a:lnTo>
                  <a:lnTo>
                    <a:pt x="2653" y="9275"/>
                  </a:lnTo>
                  <a:lnTo>
                    <a:pt x="2901" y="9390"/>
                  </a:lnTo>
                  <a:lnTo>
                    <a:pt x="3149" y="9485"/>
                  </a:lnTo>
                  <a:lnTo>
                    <a:pt x="3416" y="9542"/>
                  </a:lnTo>
                  <a:lnTo>
                    <a:pt x="3702" y="9600"/>
                  </a:lnTo>
                  <a:lnTo>
                    <a:pt x="3970" y="9619"/>
                  </a:lnTo>
                  <a:lnTo>
                    <a:pt x="4237" y="9638"/>
                  </a:lnTo>
                  <a:lnTo>
                    <a:pt x="4504" y="9619"/>
                  </a:lnTo>
                  <a:lnTo>
                    <a:pt x="4752" y="9580"/>
                  </a:lnTo>
                  <a:lnTo>
                    <a:pt x="5076" y="9523"/>
                  </a:lnTo>
                  <a:lnTo>
                    <a:pt x="5401" y="9409"/>
                  </a:lnTo>
                  <a:lnTo>
                    <a:pt x="5687" y="9256"/>
                  </a:lnTo>
                  <a:lnTo>
                    <a:pt x="5973" y="9084"/>
                  </a:lnTo>
                  <a:lnTo>
                    <a:pt x="6240" y="8893"/>
                  </a:lnTo>
                  <a:lnTo>
                    <a:pt x="6469" y="8664"/>
                  </a:lnTo>
                  <a:lnTo>
                    <a:pt x="6698" y="8397"/>
                  </a:lnTo>
                  <a:lnTo>
                    <a:pt x="6870" y="8130"/>
                  </a:lnTo>
                  <a:lnTo>
                    <a:pt x="7004" y="7863"/>
                  </a:lnTo>
                  <a:lnTo>
                    <a:pt x="7118" y="7596"/>
                  </a:lnTo>
                  <a:lnTo>
                    <a:pt x="7214" y="7329"/>
                  </a:lnTo>
                  <a:lnTo>
                    <a:pt x="7290" y="7042"/>
                  </a:lnTo>
                  <a:lnTo>
                    <a:pt x="7347" y="6756"/>
                  </a:lnTo>
                  <a:lnTo>
                    <a:pt x="7404" y="6470"/>
                  </a:lnTo>
                  <a:lnTo>
                    <a:pt x="7500" y="5897"/>
                  </a:lnTo>
                  <a:lnTo>
                    <a:pt x="7824" y="3607"/>
                  </a:lnTo>
                  <a:lnTo>
                    <a:pt x="7920" y="3054"/>
                  </a:lnTo>
                  <a:lnTo>
                    <a:pt x="7977" y="2787"/>
                  </a:lnTo>
                  <a:lnTo>
                    <a:pt x="8053" y="2520"/>
                  </a:lnTo>
                  <a:lnTo>
                    <a:pt x="8149" y="2253"/>
                  </a:lnTo>
                  <a:lnTo>
                    <a:pt x="8263" y="2005"/>
                  </a:lnTo>
                  <a:lnTo>
                    <a:pt x="8397" y="1776"/>
                  </a:lnTo>
                  <a:lnTo>
                    <a:pt x="8569" y="1547"/>
                  </a:lnTo>
                  <a:lnTo>
                    <a:pt x="8225" y="1547"/>
                  </a:lnTo>
                  <a:lnTo>
                    <a:pt x="7862" y="1585"/>
                  </a:lnTo>
                  <a:lnTo>
                    <a:pt x="7519" y="1642"/>
                  </a:lnTo>
                  <a:lnTo>
                    <a:pt x="7175" y="1756"/>
                  </a:lnTo>
                  <a:lnTo>
                    <a:pt x="6851" y="1890"/>
                  </a:lnTo>
                  <a:lnTo>
                    <a:pt x="6527" y="2043"/>
                  </a:lnTo>
                  <a:lnTo>
                    <a:pt x="6221" y="2234"/>
                  </a:lnTo>
                  <a:lnTo>
                    <a:pt x="5935" y="2463"/>
                  </a:lnTo>
                  <a:lnTo>
                    <a:pt x="5935" y="2463"/>
                  </a:lnTo>
                  <a:lnTo>
                    <a:pt x="5992" y="2310"/>
                  </a:lnTo>
                  <a:lnTo>
                    <a:pt x="6050" y="2138"/>
                  </a:lnTo>
                  <a:lnTo>
                    <a:pt x="6088" y="1985"/>
                  </a:lnTo>
                  <a:lnTo>
                    <a:pt x="6126" y="1833"/>
                  </a:lnTo>
                  <a:lnTo>
                    <a:pt x="6145" y="1661"/>
                  </a:lnTo>
                  <a:lnTo>
                    <a:pt x="6145" y="1508"/>
                  </a:lnTo>
                  <a:lnTo>
                    <a:pt x="6126" y="1184"/>
                  </a:lnTo>
                  <a:lnTo>
                    <a:pt x="6107" y="1012"/>
                  </a:lnTo>
                  <a:lnTo>
                    <a:pt x="6069" y="860"/>
                  </a:lnTo>
                  <a:lnTo>
                    <a:pt x="6011" y="707"/>
                  </a:lnTo>
                  <a:lnTo>
                    <a:pt x="5954" y="554"/>
                  </a:lnTo>
                  <a:lnTo>
                    <a:pt x="5878" y="402"/>
                  </a:lnTo>
                  <a:lnTo>
                    <a:pt x="5801" y="268"/>
                  </a:lnTo>
                  <a:lnTo>
                    <a:pt x="5706" y="13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5792225" y="4337125"/>
              <a:ext cx="152200" cy="240950"/>
            </a:xfrm>
            <a:custGeom>
              <a:avLst/>
              <a:gdLst/>
              <a:ahLst/>
              <a:cxnLst/>
              <a:rect l="l" t="t" r="r" b="b"/>
              <a:pathLst>
                <a:path w="6088" h="9638" extrusionOk="0">
                  <a:moveTo>
                    <a:pt x="3111" y="1"/>
                  </a:moveTo>
                  <a:lnTo>
                    <a:pt x="3053" y="39"/>
                  </a:lnTo>
                  <a:lnTo>
                    <a:pt x="3072" y="363"/>
                  </a:lnTo>
                  <a:lnTo>
                    <a:pt x="3072" y="688"/>
                  </a:lnTo>
                  <a:lnTo>
                    <a:pt x="3034" y="1012"/>
                  </a:lnTo>
                  <a:lnTo>
                    <a:pt x="2977" y="1337"/>
                  </a:lnTo>
                  <a:lnTo>
                    <a:pt x="2901" y="1661"/>
                  </a:lnTo>
                  <a:lnTo>
                    <a:pt x="2805" y="1966"/>
                  </a:lnTo>
                  <a:lnTo>
                    <a:pt x="2691" y="2291"/>
                  </a:lnTo>
                  <a:lnTo>
                    <a:pt x="2576" y="2596"/>
                  </a:lnTo>
                  <a:lnTo>
                    <a:pt x="2405" y="2921"/>
                  </a:lnTo>
                  <a:lnTo>
                    <a:pt x="2233" y="3264"/>
                  </a:lnTo>
                  <a:lnTo>
                    <a:pt x="1870" y="3913"/>
                  </a:lnTo>
                  <a:lnTo>
                    <a:pt x="1489" y="4543"/>
                  </a:lnTo>
                  <a:lnTo>
                    <a:pt x="1088" y="5191"/>
                  </a:lnTo>
                  <a:lnTo>
                    <a:pt x="725" y="5840"/>
                  </a:lnTo>
                  <a:lnTo>
                    <a:pt x="573" y="6184"/>
                  </a:lnTo>
                  <a:lnTo>
                    <a:pt x="420" y="6527"/>
                  </a:lnTo>
                  <a:lnTo>
                    <a:pt x="286" y="6871"/>
                  </a:lnTo>
                  <a:lnTo>
                    <a:pt x="172" y="7214"/>
                  </a:lnTo>
                  <a:lnTo>
                    <a:pt x="95" y="7577"/>
                  </a:lnTo>
                  <a:lnTo>
                    <a:pt x="38" y="7958"/>
                  </a:lnTo>
                  <a:lnTo>
                    <a:pt x="0" y="8283"/>
                  </a:lnTo>
                  <a:lnTo>
                    <a:pt x="19" y="8626"/>
                  </a:lnTo>
                  <a:lnTo>
                    <a:pt x="57" y="8970"/>
                  </a:lnTo>
                  <a:lnTo>
                    <a:pt x="115" y="9122"/>
                  </a:lnTo>
                  <a:lnTo>
                    <a:pt x="172" y="9275"/>
                  </a:lnTo>
                  <a:lnTo>
                    <a:pt x="420" y="9390"/>
                  </a:lnTo>
                  <a:lnTo>
                    <a:pt x="668" y="9485"/>
                  </a:lnTo>
                  <a:lnTo>
                    <a:pt x="935" y="9542"/>
                  </a:lnTo>
                  <a:lnTo>
                    <a:pt x="1221" y="9600"/>
                  </a:lnTo>
                  <a:lnTo>
                    <a:pt x="1489" y="9619"/>
                  </a:lnTo>
                  <a:lnTo>
                    <a:pt x="1756" y="9638"/>
                  </a:lnTo>
                  <a:lnTo>
                    <a:pt x="2023" y="9619"/>
                  </a:lnTo>
                  <a:lnTo>
                    <a:pt x="2271" y="9580"/>
                  </a:lnTo>
                  <a:lnTo>
                    <a:pt x="2595" y="9523"/>
                  </a:lnTo>
                  <a:lnTo>
                    <a:pt x="2920" y="9409"/>
                  </a:lnTo>
                  <a:lnTo>
                    <a:pt x="3206" y="9256"/>
                  </a:lnTo>
                  <a:lnTo>
                    <a:pt x="3492" y="9084"/>
                  </a:lnTo>
                  <a:lnTo>
                    <a:pt x="3759" y="8893"/>
                  </a:lnTo>
                  <a:lnTo>
                    <a:pt x="3988" y="8664"/>
                  </a:lnTo>
                  <a:lnTo>
                    <a:pt x="4217" y="8397"/>
                  </a:lnTo>
                  <a:lnTo>
                    <a:pt x="4389" y="8130"/>
                  </a:lnTo>
                  <a:lnTo>
                    <a:pt x="4523" y="7863"/>
                  </a:lnTo>
                  <a:lnTo>
                    <a:pt x="4637" y="7596"/>
                  </a:lnTo>
                  <a:lnTo>
                    <a:pt x="4733" y="7329"/>
                  </a:lnTo>
                  <a:lnTo>
                    <a:pt x="4809" y="7042"/>
                  </a:lnTo>
                  <a:lnTo>
                    <a:pt x="4866" y="6756"/>
                  </a:lnTo>
                  <a:lnTo>
                    <a:pt x="4923" y="6470"/>
                  </a:lnTo>
                  <a:lnTo>
                    <a:pt x="5019" y="5897"/>
                  </a:lnTo>
                  <a:lnTo>
                    <a:pt x="5343" y="3607"/>
                  </a:lnTo>
                  <a:lnTo>
                    <a:pt x="5439" y="3054"/>
                  </a:lnTo>
                  <a:lnTo>
                    <a:pt x="5496" y="2787"/>
                  </a:lnTo>
                  <a:lnTo>
                    <a:pt x="5572" y="2520"/>
                  </a:lnTo>
                  <a:lnTo>
                    <a:pt x="5668" y="2253"/>
                  </a:lnTo>
                  <a:lnTo>
                    <a:pt x="5782" y="2005"/>
                  </a:lnTo>
                  <a:lnTo>
                    <a:pt x="5916" y="1776"/>
                  </a:lnTo>
                  <a:lnTo>
                    <a:pt x="6088" y="1547"/>
                  </a:lnTo>
                  <a:lnTo>
                    <a:pt x="5744" y="1547"/>
                  </a:lnTo>
                  <a:lnTo>
                    <a:pt x="5381" y="1585"/>
                  </a:lnTo>
                  <a:lnTo>
                    <a:pt x="5038" y="1642"/>
                  </a:lnTo>
                  <a:lnTo>
                    <a:pt x="4694" y="1756"/>
                  </a:lnTo>
                  <a:lnTo>
                    <a:pt x="4370" y="1890"/>
                  </a:lnTo>
                  <a:lnTo>
                    <a:pt x="4046" y="2043"/>
                  </a:lnTo>
                  <a:lnTo>
                    <a:pt x="3740" y="2234"/>
                  </a:lnTo>
                  <a:lnTo>
                    <a:pt x="3454" y="2463"/>
                  </a:lnTo>
                  <a:lnTo>
                    <a:pt x="3454" y="2463"/>
                  </a:lnTo>
                  <a:lnTo>
                    <a:pt x="3511" y="2310"/>
                  </a:lnTo>
                  <a:lnTo>
                    <a:pt x="3569" y="2138"/>
                  </a:lnTo>
                  <a:lnTo>
                    <a:pt x="3607" y="1985"/>
                  </a:lnTo>
                  <a:lnTo>
                    <a:pt x="3645" y="1833"/>
                  </a:lnTo>
                  <a:lnTo>
                    <a:pt x="3664" y="1661"/>
                  </a:lnTo>
                  <a:lnTo>
                    <a:pt x="3664" y="1508"/>
                  </a:lnTo>
                  <a:lnTo>
                    <a:pt x="3645" y="1184"/>
                  </a:lnTo>
                  <a:lnTo>
                    <a:pt x="3626" y="1012"/>
                  </a:lnTo>
                  <a:lnTo>
                    <a:pt x="3588" y="860"/>
                  </a:lnTo>
                  <a:lnTo>
                    <a:pt x="3530" y="707"/>
                  </a:lnTo>
                  <a:lnTo>
                    <a:pt x="3473" y="554"/>
                  </a:lnTo>
                  <a:lnTo>
                    <a:pt x="3397" y="402"/>
                  </a:lnTo>
                  <a:lnTo>
                    <a:pt x="3320" y="268"/>
                  </a:lnTo>
                  <a:lnTo>
                    <a:pt x="3225" y="134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5173450" y="4400100"/>
              <a:ext cx="265750" cy="297250"/>
            </a:xfrm>
            <a:custGeom>
              <a:avLst/>
              <a:gdLst/>
              <a:ahLst/>
              <a:cxnLst/>
              <a:rect l="l" t="t" r="r" b="b"/>
              <a:pathLst>
                <a:path w="10630" h="11890" extrusionOk="0">
                  <a:moveTo>
                    <a:pt x="6909" y="1"/>
                  </a:moveTo>
                  <a:lnTo>
                    <a:pt x="6718" y="77"/>
                  </a:lnTo>
                  <a:lnTo>
                    <a:pt x="6546" y="153"/>
                  </a:lnTo>
                  <a:lnTo>
                    <a:pt x="6374" y="249"/>
                  </a:lnTo>
                  <a:lnTo>
                    <a:pt x="6202" y="363"/>
                  </a:lnTo>
                  <a:lnTo>
                    <a:pt x="6050" y="478"/>
                  </a:lnTo>
                  <a:lnTo>
                    <a:pt x="5897" y="611"/>
                  </a:lnTo>
                  <a:lnTo>
                    <a:pt x="5744" y="764"/>
                  </a:lnTo>
                  <a:lnTo>
                    <a:pt x="5611" y="898"/>
                  </a:lnTo>
                  <a:lnTo>
                    <a:pt x="5496" y="1069"/>
                  </a:lnTo>
                  <a:lnTo>
                    <a:pt x="5382" y="1222"/>
                  </a:lnTo>
                  <a:lnTo>
                    <a:pt x="5286" y="1394"/>
                  </a:lnTo>
                  <a:lnTo>
                    <a:pt x="5191" y="1566"/>
                  </a:lnTo>
                  <a:lnTo>
                    <a:pt x="5115" y="1756"/>
                  </a:lnTo>
                  <a:lnTo>
                    <a:pt x="5057" y="1947"/>
                  </a:lnTo>
                  <a:lnTo>
                    <a:pt x="5019" y="2138"/>
                  </a:lnTo>
                  <a:lnTo>
                    <a:pt x="5000" y="2329"/>
                  </a:lnTo>
                  <a:lnTo>
                    <a:pt x="4752" y="2100"/>
                  </a:lnTo>
                  <a:lnTo>
                    <a:pt x="4485" y="1909"/>
                  </a:lnTo>
                  <a:lnTo>
                    <a:pt x="4199" y="1737"/>
                  </a:lnTo>
                  <a:lnTo>
                    <a:pt x="3893" y="1604"/>
                  </a:lnTo>
                  <a:lnTo>
                    <a:pt x="3588" y="1489"/>
                  </a:lnTo>
                  <a:lnTo>
                    <a:pt x="3264" y="1375"/>
                  </a:lnTo>
                  <a:lnTo>
                    <a:pt x="2939" y="1317"/>
                  </a:lnTo>
                  <a:lnTo>
                    <a:pt x="2615" y="1260"/>
                  </a:lnTo>
                  <a:lnTo>
                    <a:pt x="2615" y="1279"/>
                  </a:lnTo>
                  <a:lnTo>
                    <a:pt x="2500" y="1527"/>
                  </a:lnTo>
                  <a:lnTo>
                    <a:pt x="2405" y="1814"/>
                  </a:lnTo>
                  <a:lnTo>
                    <a:pt x="2329" y="2081"/>
                  </a:lnTo>
                  <a:lnTo>
                    <a:pt x="2271" y="2367"/>
                  </a:lnTo>
                  <a:lnTo>
                    <a:pt x="2233" y="2653"/>
                  </a:lnTo>
                  <a:lnTo>
                    <a:pt x="2214" y="2940"/>
                  </a:lnTo>
                  <a:lnTo>
                    <a:pt x="2233" y="3226"/>
                  </a:lnTo>
                  <a:lnTo>
                    <a:pt x="2271" y="3493"/>
                  </a:lnTo>
                  <a:lnTo>
                    <a:pt x="1985" y="3398"/>
                  </a:lnTo>
                  <a:lnTo>
                    <a:pt x="1718" y="3321"/>
                  </a:lnTo>
                  <a:lnTo>
                    <a:pt x="1413" y="3283"/>
                  </a:lnTo>
                  <a:lnTo>
                    <a:pt x="1126" y="3264"/>
                  </a:lnTo>
                  <a:lnTo>
                    <a:pt x="840" y="3302"/>
                  </a:lnTo>
                  <a:lnTo>
                    <a:pt x="554" y="3359"/>
                  </a:lnTo>
                  <a:lnTo>
                    <a:pt x="268" y="3436"/>
                  </a:lnTo>
                  <a:lnTo>
                    <a:pt x="1" y="3569"/>
                  </a:lnTo>
                  <a:lnTo>
                    <a:pt x="439" y="3856"/>
                  </a:lnTo>
                  <a:lnTo>
                    <a:pt x="840" y="4180"/>
                  </a:lnTo>
                  <a:lnTo>
                    <a:pt x="1222" y="4523"/>
                  </a:lnTo>
                  <a:lnTo>
                    <a:pt x="1584" y="4886"/>
                  </a:lnTo>
                  <a:lnTo>
                    <a:pt x="1909" y="5287"/>
                  </a:lnTo>
                  <a:lnTo>
                    <a:pt x="2214" y="5707"/>
                  </a:lnTo>
                  <a:lnTo>
                    <a:pt x="2481" y="6165"/>
                  </a:lnTo>
                  <a:lnTo>
                    <a:pt x="2729" y="6623"/>
                  </a:lnTo>
                  <a:lnTo>
                    <a:pt x="2958" y="7176"/>
                  </a:lnTo>
                  <a:lnTo>
                    <a:pt x="3168" y="7729"/>
                  </a:lnTo>
                  <a:lnTo>
                    <a:pt x="3550" y="8855"/>
                  </a:lnTo>
                  <a:lnTo>
                    <a:pt x="3760" y="9409"/>
                  </a:lnTo>
                  <a:lnTo>
                    <a:pt x="3874" y="9695"/>
                  </a:lnTo>
                  <a:lnTo>
                    <a:pt x="4008" y="9962"/>
                  </a:lnTo>
                  <a:lnTo>
                    <a:pt x="4161" y="10210"/>
                  </a:lnTo>
                  <a:lnTo>
                    <a:pt x="4313" y="10458"/>
                  </a:lnTo>
                  <a:lnTo>
                    <a:pt x="4485" y="10706"/>
                  </a:lnTo>
                  <a:lnTo>
                    <a:pt x="4676" y="10935"/>
                  </a:lnTo>
                  <a:lnTo>
                    <a:pt x="4905" y="11145"/>
                  </a:lnTo>
                  <a:lnTo>
                    <a:pt x="5134" y="11336"/>
                  </a:lnTo>
                  <a:lnTo>
                    <a:pt x="5382" y="11508"/>
                  </a:lnTo>
                  <a:lnTo>
                    <a:pt x="5630" y="11641"/>
                  </a:lnTo>
                  <a:lnTo>
                    <a:pt x="5916" y="11756"/>
                  </a:lnTo>
                  <a:lnTo>
                    <a:pt x="6202" y="11832"/>
                  </a:lnTo>
                  <a:lnTo>
                    <a:pt x="6489" y="11889"/>
                  </a:lnTo>
                  <a:lnTo>
                    <a:pt x="6794" y="11889"/>
                  </a:lnTo>
                  <a:lnTo>
                    <a:pt x="7061" y="11851"/>
                  </a:lnTo>
                  <a:lnTo>
                    <a:pt x="7328" y="11775"/>
                  </a:lnTo>
                  <a:lnTo>
                    <a:pt x="7576" y="11660"/>
                  </a:lnTo>
                  <a:lnTo>
                    <a:pt x="7805" y="11508"/>
                  </a:lnTo>
                  <a:lnTo>
                    <a:pt x="8015" y="11336"/>
                  </a:lnTo>
                  <a:lnTo>
                    <a:pt x="8187" y="11126"/>
                  </a:lnTo>
                  <a:lnTo>
                    <a:pt x="8263" y="11012"/>
                  </a:lnTo>
                  <a:lnTo>
                    <a:pt x="8321" y="10897"/>
                  </a:lnTo>
                  <a:lnTo>
                    <a:pt x="8378" y="10783"/>
                  </a:lnTo>
                  <a:lnTo>
                    <a:pt x="8435" y="10649"/>
                  </a:lnTo>
                  <a:lnTo>
                    <a:pt x="8473" y="10458"/>
                  </a:lnTo>
                  <a:lnTo>
                    <a:pt x="8607" y="10477"/>
                  </a:lnTo>
                  <a:lnTo>
                    <a:pt x="8740" y="10477"/>
                  </a:lnTo>
                  <a:lnTo>
                    <a:pt x="8893" y="10439"/>
                  </a:lnTo>
                  <a:lnTo>
                    <a:pt x="9046" y="10401"/>
                  </a:lnTo>
                  <a:lnTo>
                    <a:pt x="9179" y="10325"/>
                  </a:lnTo>
                  <a:lnTo>
                    <a:pt x="9332" y="10248"/>
                  </a:lnTo>
                  <a:lnTo>
                    <a:pt x="9485" y="10153"/>
                  </a:lnTo>
                  <a:lnTo>
                    <a:pt x="9618" y="10038"/>
                  </a:lnTo>
                  <a:lnTo>
                    <a:pt x="9885" y="9790"/>
                  </a:lnTo>
                  <a:lnTo>
                    <a:pt x="10114" y="9523"/>
                  </a:lnTo>
                  <a:lnTo>
                    <a:pt x="10305" y="9237"/>
                  </a:lnTo>
                  <a:lnTo>
                    <a:pt x="10439" y="8970"/>
                  </a:lnTo>
                  <a:lnTo>
                    <a:pt x="10534" y="8703"/>
                  </a:lnTo>
                  <a:lnTo>
                    <a:pt x="10592" y="8435"/>
                  </a:lnTo>
                  <a:lnTo>
                    <a:pt x="10630" y="8168"/>
                  </a:lnTo>
                  <a:lnTo>
                    <a:pt x="10611" y="7882"/>
                  </a:lnTo>
                  <a:lnTo>
                    <a:pt x="10572" y="7596"/>
                  </a:lnTo>
                  <a:lnTo>
                    <a:pt x="10515" y="7329"/>
                  </a:lnTo>
                  <a:lnTo>
                    <a:pt x="10439" y="7061"/>
                  </a:lnTo>
                  <a:lnTo>
                    <a:pt x="10324" y="6794"/>
                  </a:lnTo>
                  <a:lnTo>
                    <a:pt x="10191" y="6546"/>
                  </a:lnTo>
                  <a:lnTo>
                    <a:pt x="10057" y="6317"/>
                  </a:lnTo>
                  <a:lnTo>
                    <a:pt x="9885" y="6088"/>
                  </a:lnTo>
                  <a:lnTo>
                    <a:pt x="9733" y="5859"/>
                  </a:lnTo>
                  <a:lnTo>
                    <a:pt x="9370" y="5420"/>
                  </a:lnTo>
                  <a:lnTo>
                    <a:pt x="8989" y="5020"/>
                  </a:lnTo>
                  <a:lnTo>
                    <a:pt x="8588" y="4600"/>
                  </a:lnTo>
                  <a:lnTo>
                    <a:pt x="8206" y="4199"/>
                  </a:lnTo>
                  <a:lnTo>
                    <a:pt x="7863" y="3760"/>
                  </a:lnTo>
                  <a:lnTo>
                    <a:pt x="7691" y="3531"/>
                  </a:lnTo>
                  <a:lnTo>
                    <a:pt x="7538" y="3302"/>
                  </a:lnTo>
                  <a:lnTo>
                    <a:pt x="7328" y="2920"/>
                  </a:lnTo>
                  <a:lnTo>
                    <a:pt x="7157" y="2539"/>
                  </a:lnTo>
                  <a:lnTo>
                    <a:pt x="7023" y="2119"/>
                  </a:lnTo>
                  <a:lnTo>
                    <a:pt x="6928" y="1699"/>
                  </a:lnTo>
                  <a:lnTo>
                    <a:pt x="6851" y="1279"/>
                  </a:lnTo>
                  <a:lnTo>
                    <a:pt x="6832" y="859"/>
                  </a:lnTo>
                  <a:lnTo>
                    <a:pt x="6851" y="421"/>
                  </a:lnTo>
                  <a:lnTo>
                    <a:pt x="6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5238800" y="4400100"/>
              <a:ext cx="200400" cy="266250"/>
            </a:xfrm>
            <a:custGeom>
              <a:avLst/>
              <a:gdLst/>
              <a:ahLst/>
              <a:cxnLst/>
              <a:rect l="l" t="t" r="r" b="b"/>
              <a:pathLst>
                <a:path w="8016" h="10650" extrusionOk="0">
                  <a:moveTo>
                    <a:pt x="4295" y="1"/>
                  </a:moveTo>
                  <a:lnTo>
                    <a:pt x="4104" y="77"/>
                  </a:lnTo>
                  <a:lnTo>
                    <a:pt x="3932" y="153"/>
                  </a:lnTo>
                  <a:lnTo>
                    <a:pt x="3760" y="249"/>
                  </a:lnTo>
                  <a:lnTo>
                    <a:pt x="3588" y="363"/>
                  </a:lnTo>
                  <a:lnTo>
                    <a:pt x="3436" y="478"/>
                  </a:lnTo>
                  <a:lnTo>
                    <a:pt x="3283" y="611"/>
                  </a:lnTo>
                  <a:lnTo>
                    <a:pt x="3130" y="764"/>
                  </a:lnTo>
                  <a:lnTo>
                    <a:pt x="2997" y="898"/>
                  </a:lnTo>
                  <a:lnTo>
                    <a:pt x="2882" y="1069"/>
                  </a:lnTo>
                  <a:lnTo>
                    <a:pt x="2768" y="1222"/>
                  </a:lnTo>
                  <a:lnTo>
                    <a:pt x="2672" y="1394"/>
                  </a:lnTo>
                  <a:lnTo>
                    <a:pt x="2577" y="1566"/>
                  </a:lnTo>
                  <a:lnTo>
                    <a:pt x="2501" y="1756"/>
                  </a:lnTo>
                  <a:lnTo>
                    <a:pt x="2443" y="1947"/>
                  </a:lnTo>
                  <a:lnTo>
                    <a:pt x="2405" y="2138"/>
                  </a:lnTo>
                  <a:lnTo>
                    <a:pt x="2386" y="2329"/>
                  </a:lnTo>
                  <a:lnTo>
                    <a:pt x="2138" y="2100"/>
                  </a:lnTo>
                  <a:lnTo>
                    <a:pt x="1871" y="1909"/>
                  </a:lnTo>
                  <a:lnTo>
                    <a:pt x="1585" y="1737"/>
                  </a:lnTo>
                  <a:lnTo>
                    <a:pt x="1279" y="1604"/>
                  </a:lnTo>
                  <a:lnTo>
                    <a:pt x="974" y="1489"/>
                  </a:lnTo>
                  <a:lnTo>
                    <a:pt x="650" y="1375"/>
                  </a:lnTo>
                  <a:lnTo>
                    <a:pt x="325" y="1317"/>
                  </a:lnTo>
                  <a:lnTo>
                    <a:pt x="1" y="1260"/>
                  </a:lnTo>
                  <a:lnTo>
                    <a:pt x="1" y="1279"/>
                  </a:lnTo>
                  <a:lnTo>
                    <a:pt x="383" y="1604"/>
                  </a:lnTo>
                  <a:lnTo>
                    <a:pt x="726" y="1947"/>
                  </a:lnTo>
                  <a:lnTo>
                    <a:pt x="1070" y="2329"/>
                  </a:lnTo>
                  <a:lnTo>
                    <a:pt x="1394" y="2711"/>
                  </a:lnTo>
                  <a:lnTo>
                    <a:pt x="1699" y="3130"/>
                  </a:lnTo>
                  <a:lnTo>
                    <a:pt x="1966" y="3550"/>
                  </a:lnTo>
                  <a:lnTo>
                    <a:pt x="2214" y="3989"/>
                  </a:lnTo>
                  <a:lnTo>
                    <a:pt x="2443" y="4428"/>
                  </a:lnTo>
                  <a:lnTo>
                    <a:pt x="2596" y="4772"/>
                  </a:lnTo>
                  <a:lnTo>
                    <a:pt x="2749" y="5134"/>
                  </a:lnTo>
                  <a:lnTo>
                    <a:pt x="2997" y="5840"/>
                  </a:lnTo>
                  <a:lnTo>
                    <a:pt x="3245" y="6565"/>
                  </a:lnTo>
                  <a:lnTo>
                    <a:pt x="3493" y="7290"/>
                  </a:lnTo>
                  <a:lnTo>
                    <a:pt x="3760" y="7997"/>
                  </a:lnTo>
                  <a:lnTo>
                    <a:pt x="3913" y="8340"/>
                  </a:lnTo>
                  <a:lnTo>
                    <a:pt x="4085" y="8684"/>
                  </a:lnTo>
                  <a:lnTo>
                    <a:pt x="4275" y="9008"/>
                  </a:lnTo>
                  <a:lnTo>
                    <a:pt x="4466" y="9332"/>
                  </a:lnTo>
                  <a:lnTo>
                    <a:pt x="4695" y="9638"/>
                  </a:lnTo>
                  <a:lnTo>
                    <a:pt x="4943" y="9924"/>
                  </a:lnTo>
                  <a:lnTo>
                    <a:pt x="5134" y="10134"/>
                  </a:lnTo>
                  <a:lnTo>
                    <a:pt x="5344" y="10325"/>
                  </a:lnTo>
                  <a:lnTo>
                    <a:pt x="5573" y="10496"/>
                  </a:lnTo>
                  <a:lnTo>
                    <a:pt x="5821" y="10649"/>
                  </a:lnTo>
                  <a:lnTo>
                    <a:pt x="5859" y="10458"/>
                  </a:lnTo>
                  <a:lnTo>
                    <a:pt x="5993" y="10477"/>
                  </a:lnTo>
                  <a:lnTo>
                    <a:pt x="6126" y="10477"/>
                  </a:lnTo>
                  <a:lnTo>
                    <a:pt x="6279" y="10439"/>
                  </a:lnTo>
                  <a:lnTo>
                    <a:pt x="6432" y="10401"/>
                  </a:lnTo>
                  <a:lnTo>
                    <a:pt x="6565" y="10325"/>
                  </a:lnTo>
                  <a:lnTo>
                    <a:pt x="6718" y="10248"/>
                  </a:lnTo>
                  <a:lnTo>
                    <a:pt x="6871" y="10153"/>
                  </a:lnTo>
                  <a:lnTo>
                    <a:pt x="7004" y="10038"/>
                  </a:lnTo>
                  <a:lnTo>
                    <a:pt x="7271" y="9790"/>
                  </a:lnTo>
                  <a:lnTo>
                    <a:pt x="7500" y="9523"/>
                  </a:lnTo>
                  <a:lnTo>
                    <a:pt x="7691" y="9237"/>
                  </a:lnTo>
                  <a:lnTo>
                    <a:pt x="7825" y="8970"/>
                  </a:lnTo>
                  <a:lnTo>
                    <a:pt x="7920" y="8703"/>
                  </a:lnTo>
                  <a:lnTo>
                    <a:pt x="7978" y="8435"/>
                  </a:lnTo>
                  <a:lnTo>
                    <a:pt x="8016" y="8168"/>
                  </a:lnTo>
                  <a:lnTo>
                    <a:pt x="7997" y="7882"/>
                  </a:lnTo>
                  <a:lnTo>
                    <a:pt x="7958" y="7596"/>
                  </a:lnTo>
                  <a:lnTo>
                    <a:pt x="7901" y="7329"/>
                  </a:lnTo>
                  <a:lnTo>
                    <a:pt x="7825" y="7061"/>
                  </a:lnTo>
                  <a:lnTo>
                    <a:pt x="7710" y="6794"/>
                  </a:lnTo>
                  <a:lnTo>
                    <a:pt x="7577" y="6546"/>
                  </a:lnTo>
                  <a:lnTo>
                    <a:pt x="7443" y="6317"/>
                  </a:lnTo>
                  <a:lnTo>
                    <a:pt x="7271" y="6088"/>
                  </a:lnTo>
                  <a:lnTo>
                    <a:pt x="7119" y="5859"/>
                  </a:lnTo>
                  <a:lnTo>
                    <a:pt x="6756" y="5420"/>
                  </a:lnTo>
                  <a:lnTo>
                    <a:pt x="6375" y="5020"/>
                  </a:lnTo>
                  <a:lnTo>
                    <a:pt x="5974" y="4600"/>
                  </a:lnTo>
                  <a:lnTo>
                    <a:pt x="5592" y="4199"/>
                  </a:lnTo>
                  <a:lnTo>
                    <a:pt x="5249" y="3760"/>
                  </a:lnTo>
                  <a:lnTo>
                    <a:pt x="5077" y="3531"/>
                  </a:lnTo>
                  <a:lnTo>
                    <a:pt x="4924" y="3302"/>
                  </a:lnTo>
                  <a:lnTo>
                    <a:pt x="4714" y="2920"/>
                  </a:lnTo>
                  <a:lnTo>
                    <a:pt x="4543" y="2539"/>
                  </a:lnTo>
                  <a:lnTo>
                    <a:pt x="4409" y="2119"/>
                  </a:lnTo>
                  <a:lnTo>
                    <a:pt x="4314" y="1699"/>
                  </a:lnTo>
                  <a:lnTo>
                    <a:pt x="4237" y="1279"/>
                  </a:lnTo>
                  <a:lnTo>
                    <a:pt x="4218" y="859"/>
                  </a:lnTo>
                  <a:lnTo>
                    <a:pt x="4237" y="421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5735925" y="4517475"/>
              <a:ext cx="47250" cy="49150"/>
            </a:xfrm>
            <a:custGeom>
              <a:avLst/>
              <a:gdLst/>
              <a:ahLst/>
              <a:cxnLst/>
              <a:rect l="l" t="t" r="r" b="b"/>
              <a:pathLst>
                <a:path w="1890" h="1966" extrusionOk="0">
                  <a:moveTo>
                    <a:pt x="611" y="0"/>
                  </a:moveTo>
                  <a:lnTo>
                    <a:pt x="516" y="19"/>
                  </a:lnTo>
                  <a:lnTo>
                    <a:pt x="420" y="38"/>
                  </a:lnTo>
                  <a:lnTo>
                    <a:pt x="344" y="77"/>
                  </a:lnTo>
                  <a:lnTo>
                    <a:pt x="248" y="134"/>
                  </a:lnTo>
                  <a:lnTo>
                    <a:pt x="191" y="210"/>
                  </a:lnTo>
                  <a:lnTo>
                    <a:pt x="115" y="286"/>
                  </a:lnTo>
                  <a:lnTo>
                    <a:pt x="77" y="363"/>
                  </a:lnTo>
                  <a:lnTo>
                    <a:pt x="38" y="458"/>
                  </a:lnTo>
                  <a:lnTo>
                    <a:pt x="0" y="554"/>
                  </a:lnTo>
                  <a:lnTo>
                    <a:pt x="0" y="649"/>
                  </a:lnTo>
                  <a:lnTo>
                    <a:pt x="19" y="840"/>
                  </a:lnTo>
                  <a:lnTo>
                    <a:pt x="58" y="1031"/>
                  </a:lnTo>
                  <a:lnTo>
                    <a:pt x="153" y="1202"/>
                  </a:lnTo>
                  <a:lnTo>
                    <a:pt x="267" y="1355"/>
                  </a:lnTo>
                  <a:lnTo>
                    <a:pt x="420" y="1489"/>
                  </a:lnTo>
                  <a:lnTo>
                    <a:pt x="573" y="1603"/>
                  </a:lnTo>
                  <a:lnTo>
                    <a:pt x="745" y="1679"/>
                  </a:lnTo>
                  <a:lnTo>
                    <a:pt x="916" y="1756"/>
                  </a:lnTo>
                  <a:lnTo>
                    <a:pt x="1069" y="1813"/>
                  </a:lnTo>
                  <a:lnTo>
                    <a:pt x="1412" y="1928"/>
                  </a:lnTo>
                  <a:lnTo>
                    <a:pt x="1527" y="1947"/>
                  </a:lnTo>
                  <a:lnTo>
                    <a:pt x="1622" y="1966"/>
                  </a:lnTo>
                  <a:lnTo>
                    <a:pt x="1680" y="1947"/>
                  </a:lnTo>
                  <a:lnTo>
                    <a:pt x="1737" y="1928"/>
                  </a:lnTo>
                  <a:lnTo>
                    <a:pt x="1775" y="1889"/>
                  </a:lnTo>
                  <a:lnTo>
                    <a:pt x="1813" y="1851"/>
                  </a:lnTo>
                  <a:lnTo>
                    <a:pt x="1870" y="1737"/>
                  </a:lnTo>
                  <a:lnTo>
                    <a:pt x="1889" y="1603"/>
                  </a:lnTo>
                  <a:lnTo>
                    <a:pt x="1870" y="1470"/>
                  </a:lnTo>
                  <a:lnTo>
                    <a:pt x="1832" y="1317"/>
                  </a:lnTo>
                  <a:lnTo>
                    <a:pt x="1775" y="1183"/>
                  </a:lnTo>
                  <a:lnTo>
                    <a:pt x="1718" y="1050"/>
                  </a:lnTo>
                  <a:lnTo>
                    <a:pt x="1603" y="821"/>
                  </a:lnTo>
                  <a:lnTo>
                    <a:pt x="1412" y="554"/>
                  </a:lnTo>
                  <a:lnTo>
                    <a:pt x="1317" y="420"/>
                  </a:lnTo>
                  <a:lnTo>
                    <a:pt x="1202" y="305"/>
                  </a:lnTo>
                  <a:lnTo>
                    <a:pt x="1069" y="191"/>
                  </a:lnTo>
                  <a:lnTo>
                    <a:pt x="935" y="96"/>
                  </a:lnTo>
                  <a:lnTo>
                    <a:pt x="783" y="38"/>
                  </a:lnTo>
                  <a:lnTo>
                    <a:pt x="687" y="1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5780275" y="4535600"/>
              <a:ext cx="70650" cy="42950"/>
            </a:xfrm>
            <a:custGeom>
              <a:avLst/>
              <a:gdLst/>
              <a:ahLst/>
              <a:cxnLst/>
              <a:rect l="l" t="t" r="r" b="b"/>
              <a:pathLst>
                <a:path w="2826" h="1718" extrusionOk="0">
                  <a:moveTo>
                    <a:pt x="1718" y="0"/>
                  </a:moveTo>
                  <a:lnTo>
                    <a:pt x="1566" y="19"/>
                  </a:lnTo>
                  <a:lnTo>
                    <a:pt x="1394" y="58"/>
                  </a:lnTo>
                  <a:lnTo>
                    <a:pt x="1241" y="96"/>
                  </a:lnTo>
                  <a:lnTo>
                    <a:pt x="1089" y="134"/>
                  </a:lnTo>
                  <a:lnTo>
                    <a:pt x="936" y="210"/>
                  </a:lnTo>
                  <a:lnTo>
                    <a:pt x="802" y="287"/>
                  </a:lnTo>
                  <a:lnTo>
                    <a:pt x="573" y="420"/>
                  </a:lnTo>
                  <a:lnTo>
                    <a:pt x="364" y="611"/>
                  </a:lnTo>
                  <a:lnTo>
                    <a:pt x="173" y="821"/>
                  </a:lnTo>
                  <a:lnTo>
                    <a:pt x="96" y="935"/>
                  </a:lnTo>
                  <a:lnTo>
                    <a:pt x="20" y="1050"/>
                  </a:lnTo>
                  <a:lnTo>
                    <a:pt x="1" y="1126"/>
                  </a:lnTo>
                  <a:lnTo>
                    <a:pt x="1" y="1203"/>
                  </a:lnTo>
                  <a:lnTo>
                    <a:pt x="20" y="1241"/>
                  </a:lnTo>
                  <a:lnTo>
                    <a:pt x="58" y="1279"/>
                  </a:lnTo>
                  <a:lnTo>
                    <a:pt x="192" y="1336"/>
                  </a:lnTo>
                  <a:lnTo>
                    <a:pt x="325" y="1393"/>
                  </a:lnTo>
                  <a:lnTo>
                    <a:pt x="612" y="1508"/>
                  </a:lnTo>
                  <a:lnTo>
                    <a:pt x="917" y="1603"/>
                  </a:lnTo>
                  <a:lnTo>
                    <a:pt x="1165" y="1680"/>
                  </a:lnTo>
                  <a:lnTo>
                    <a:pt x="1432" y="1718"/>
                  </a:lnTo>
                  <a:lnTo>
                    <a:pt x="1680" y="1718"/>
                  </a:lnTo>
                  <a:lnTo>
                    <a:pt x="1928" y="1699"/>
                  </a:lnTo>
                  <a:lnTo>
                    <a:pt x="2062" y="1661"/>
                  </a:lnTo>
                  <a:lnTo>
                    <a:pt x="2176" y="1622"/>
                  </a:lnTo>
                  <a:lnTo>
                    <a:pt x="2291" y="1565"/>
                  </a:lnTo>
                  <a:lnTo>
                    <a:pt x="2405" y="1508"/>
                  </a:lnTo>
                  <a:lnTo>
                    <a:pt x="2501" y="1432"/>
                  </a:lnTo>
                  <a:lnTo>
                    <a:pt x="2596" y="1336"/>
                  </a:lnTo>
                  <a:lnTo>
                    <a:pt x="2673" y="1241"/>
                  </a:lnTo>
                  <a:lnTo>
                    <a:pt x="2749" y="1126"/>
                  </a:lnTo>
                  <a:lnTo>
                    <a:pt x="2787" y="1012"/>
                  </a:lnTo>
                  <a:lnTo>
                    <a:pt x="2825" y="878"/>
                  </a:lnTo>
                  <a:lnTo>
                    <a:pt x="2825" y="764"/>
                  </a:lnTo>
                  <a:lnTo>
                    <a:pt x="2806" y="630"/>
                  </a:lnTo>
                  <a:lnTo>
                    <a:pt x="2787" y="516"/>
                  </a:lnTo>
                  <a:lnTo>
                    <a:pt x="2730" y="401"/>
                  </a:lnTo>
                  <a:lnTo>
                    <a:pt x="2654" y="287"/>
                  </a:lnTo>
                  <a:lnTo>
                    <a:pt x="2577" y="191"/>
                  </a:lnTo>
                  <a:lnTo>
                    <a:pt x="2463" y="115"/>
                  </a:lnTo>
                  <a:lnTo>
                    <a:pt x="2329" y="77"/>
                  </a:lnTo>
                  <a:lnTo>
                    <a:pt x="2176" y="38"/>
                  </a:lnTo>
                  <a:lnTo>
                    <a:pt x="2043" y="19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5739250" y="4557075"/>
              <a:ext cx="71600" cy="610200"/>
            </a:xfrm>
            <a:custGeom>
              <a:avLst/>
              <a:gdLst/>
              <a:ahLst/>
              <a:cxnLst/>
              <a:rect l="l" t="t" r="r" b="b"/>
              <a:pathLst>
                <a:path w="2864" h="24408" fill="none" extrusionOk="0">
                  <a:moveTo>
                    <a:pt x="2863" y="24407"/>
                  </a:moveTo>
                  <a:lnTo>
                    <a:pt x="2863" y="24407"/>
                  </a:lnTo>
                  <a:lnTo>
                    <a:pt x="2634" y="23968"/>
                  </a:lnTo>
                  <a:lnTo>
                    <a:pt x="2367" y="23415"/>
                  </a:lnTo>
                  <a:lnTo>
                    <a:pt x="2062" y="22652"/>
                  </a:lnTo>
                  <a:lnTo>
                    <a:pt x="1871" y="22194"/>
                  </a:lnTo>
                  <a:lnTo>
                    <a:pt x="1699" y="21678"/>
                  </a:lnTo>
                  <a:lnTo>
                    <a:pt x="1508" y="21125"/>
                  </a:lnTo>
                  <a:lnTo>
                    <a:pt x="1318" y="20533"/>
                  </a:lnTo>
                  <a:lnTo>
                    <a:pt x="1127" y="19885"/>
                  </a:lnTo>
                  <a:lnTo>
                    <a:pt x="955" y="19198"/>
                  </a:lnTo>
                  <a:lnTo>
                    <a:pt x="783" y="18453"/>
                  </a:lnTo>
                  <a:lnTo>
                    <a:pt x="612" y="17671"/>
                  </a:lnTo>
                  <a:lnTo>
                    <a:pt x="459" y="16850"/>
                  </a:lnTo>
                  <a:lnTo>
                    <a:pt x="325" y="15992"/>
                  </a:lnTo>
                  <a:lnTo>
                    <a:pt x="211" y="15076"/>
                  </a:lnTo>
                  <a:lnTo>
                    <a:pt x="115" y="14141"/>
                  </a:lnTo>
                  <a:lnTo>
                    <a:pt x="39" y="13148"/>
                  </a:lnTo>
                  <a:lnTo>
                    <a:pt x="1" y="12118"/>
                  </a:lnTo>
                  <a:lnTo>
                    <a:pt x="1" y="11068"/>
                  </a:lnTo>
                  <a:lnTo>
                    <a:pt x="20" y="9961"/>
                  </a:lnTo>
                  <a:lnTo>
                    <a:pt x="77" y="8835"/>
                  </a:lnTo>
                  <a:lnTo>
                    <a:pt x="173" y="7671"/>
                  </a:lnTo>
                  <a:lnTo>
                    <a:pt x="325" y="6469"/>
                  </a:lnTo>
                  <a:lnTo>
                    <a:pt x="497" y="5248"/>
                  </a:lnTo>
                  <a:lnTo>
                    <a:pt x="745" y="3969"/>
                  </a:lnTo>
                  <a:lnTo>
                    <a:pt x="1031" y="2691"/>
                  </a:lnTo>
                  <a:lnTo>
                    <a:pt x="1184" y="2023"/>
                  </a:lnTo>
                  <a:lnTo>
                    <a:pt x="1375" y="1355"/>
                  </a:lnTo>
                  <a:lnTo>
                    <a:pt x="1566" y="687"/>
                  </a:lnTo>
                  <a:lnTo>
                    <a:pt x="1756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5392900" y="4597625"/>
              <a:ext cx="71100" cy="75400"/>
            </a:xfrm>
            <a:custGeom>
              <a:avLst/>
              <a:gdLst/>
              <a:ahLst/>
              <a:cxnLst/>
              <a:rect l="l" t="t" r="r" b="b"/>
              <a:pathLst>
                <a:path w="2844" h="3016" extrusionOk="0">
                  <a:moveTo>
                    <a:pt x="1794" y="0"/>
                  </a:moveTo>
                  <a:lnTo>
                    <a:pt x="1585" y="19"/>
                  </a:lnTo>
                  <a:lnTo>
                    <a:pt x="1375" y="38"/>
                  </a:lnTo>
                  <a:lnTo>
                    <a:pt x="1184" y="115"/>
                  </a:lnTo>
                  <a:lnTo>
                    <a:pt x="1012" y="210"/>
                  </a:lnTo>
                  <a:lnTo>
                    <a:pt x="859" y="325"/>
                  </a:lnTo>
                  <a:lnTo>
                    <a:pt x="707" y="458"/>
                  </a:lnTo>
                  <a:lnTo>
                    <a:pt x="573" y="611"/>
                  </a:lnTo>
                  <a:lnTo>
                    <a:pt x="440" y="763"/>
                  </a:lnTo>
                  <a:lnTo>
                    <a:pt x="344" y="935"/>
                  </a:lnTo>
                  <a:lnTo>
                    <a:pt x="249" y="1126"/>
                  </a:lnTo>
                  <a:lnTo>
                    <a:pt x="172" y="1317"/>
                  </a:lnTo>
                  <a:lnTo>
                    <a:pt x="115" y="1527"/>
                  </a:lnTo>
                  <a:lnTo>
                    <a:pt x="58" y="1756"/>
                  </a:lnTo>
                  <a:lnTo>
                    <a:pt x="20" y="1985"/>
                  </a:lnTo>
                  <a:lnTo>
                    <a:pt x="1" y="2214"/>
                  </a:lnTo>
                  <a:lnTo>
                    <a:pt x="1" y="2385"/>
                  </a:lnTo>
                  <a:lnTo>
                    <a:pt x="1" y="2634"/>
                  </a:lnTo>
                  <a:lnTo>
                    <a:pt x="20" y="2748"/>
                  </a:lnTo>
                  <a:lnTo>
                    <a:pt x="39" y="2843"/>
                  </a:lnTo>
                  <a:lnTo>
                    <a:pt x="77" y="2939"/>
                  </a:lnTo>
                  <a:lnTo>
                    <a:pt x="115" y="2977"/>
                  </a:lnTo>
                  <a:lnTo>
                    <a:pt x="191" y="3015"/>
                  </a:lnTo>
                  <a:lnTo>
                    <a:pt x="306" y="3015"/>
                  </a:lnTo>
                  <a:lnTo>
                    <a:pt x="535" y="2996"/>
                  </a:lnTo>
                  <a:lnTo>
                    <a:pt x="783" y="2939"/>
                  </a:lnTo>
                  <a:lnTo>
                    <a:pt x="974" y="2882"/>
                  </a:lnTo>
                  <a:lnTo>
                    <a:pt x="1184" y="2824"/>
                  </a:lnTo>
                  <a:lnTo>
                    <a:pt x="1375" y="2748"/>
                  </a:lnTo>
                  <a:lnTo>
                    <a:pt x="1565" y="2672"/>
                  </a:lnTo>
                  <a:lnTo>
                    <a:pt x="1756" y="2576"/>
                  </a:lnTo>
                  <a:lnTo>
                    <a:pt x="2043" y="2405"/>
                  </a:lnTo>
                  <a:lnTo>
                    <a:pt x="2291" y="2195"/>
                  </a:lnTo>
                  <a:lnTo>
                    <a:pt x="2405" y="2080"/>
                  </a:lnTo>
                  <a:lnTo>
                    <a:pt x="2520" y="1966"/>
                  </a:lnTo>
                  <a:lnTo>
                    <a:pt x="2615" y="1832"/>
                  </a:lnTo>
                  <a:lnTo>
                    <a:pt x="2691" y="1679"/>
                  </a:lnTo>
                  <a:lnTo>
                    <a:pt x="2768" y="1527"/>
                  </a:lnTo>
                  <a:lnTo>
                    <a:pt x="2806" y="1374"/>
                  </a:lnTo>
                  <a:lnTo>
                    <a:pt x="2825" y="1221"/>
                  </a:lnTo>
                  <a:lnTo>
                    <a:pt x="2844" y="1050"/>
                  </a:lnTo>
                  <a:lnTo>
                    <a:pt x="2825" y="878"/>
                  </a:lnTo>
                  <a:lnTo>
                    <a:pt x="2787" y="725"/>
                  </a:lnTo>
                  <a:lnTo>
                    <a:pt x="2730" y="573"/>
                  </a:lnTo>
                  <a:lnTo>
                    <a:pt x="2653" y="439"/>
                  </a:lnTo>
                  <a:lnTo>
                    <a:pt x="2520" y="286"/>
                  </a:lnTo>
                  <a:lnTo>
                    <a:pt x="2367" y="172"/>
                  </a:lnTo>
                  <a:lnTo>
                    <a:pt x="2176" y="96"/>
                  </a:lnTo>
                  <a:lnTo>
                    <a:pt x="1985" y="3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5304650" y="4652475"/>
              <a:ext cx="92575" cy="52975"/>
            </a:xfrm>
            <a:custGeom>
              <a:avLst/>
              <a:gdLst/>
              <a:ahLst/>
              <a:cxnLst/>
              <a:rect l="l" t="t" r="r" b="b"/>
              <a:pathLst>
                <a:path w="3703" h="2119" extrusionOk="0">
                  <a:moveTo>
                    <a:pt x="1832" y="1"/>
                  </a:moveTo>
                  <a:lnTo>
                    <a:pt x="1584" y="20"/>
                  </a:lnTo>
                  <a:lnTo>
                    <a:pt x="1355" y="77"/>
                  </a:lnTo>
                  <a:lnTo>
                    <a:pt x="1126" y="153"/>
                  </a:lnTo>
                  <a:lnTo>
                    <a:pt x="897" y="249"/>
                  </a:lnTo>
                  <a:lnTo>
                    <a:pt x="687" y="382"/>
                  </a:lnTo>
                  <a:lnTo>
                    <a:pt x="496" y="535"/>
                  </a:lnTo>
                  <a:lnTo>
                    <a:pt x="306" y="688"/>
                  </a:lnTo>
                  <a:lnTo>
                    <a:pt x="172" y="859"/>
                  </a:lnTo>
                  <a:lnTo>
                    <a:pt x="77" y="1031"/>
                  </a:lnTo>
                  <a:lnTo>
                    <a:pt x="38" y="1127"/>
                  </a:lnTo>
                  <a:lnTo>
                    <a:pt x="19" y="1222"/>
                  </a:lnTo>
                  <a:lnTo>
                    <a:pt x="0" y="1317"/>
                  </a:lnTo>
                  <a:lnTo>
                    <a:pt x="19" y="1432"/>
                  </a:lnTo>
                  <a:lnTo>
                    <a:pt x="58" y="1546"/>
                  </a:lnTo>
                  <a:lnTo>
                    <a:pt x="115" y="1661"/>
                  </a:lnTo>
                  <a:lnTo>
                    <a:pt x="210" y="1775"/>
                  </a:lnTo>
                  <a:lnTo>
                    <a:pt x="325" y="1852"/>
                  </a:lnTo>
                  <a:lnTo>
                    <a:pt x="439" y="1909"/>
                  </a:lnTo>
                  <a:lnTo>
                    <a:pt x="554" y="1966"/>
                  </a:lnTo>
                  <a:lnTo>
                    <a:pt x="802" y="2043"/>
                  </a:lnTo>
                  <a:lnTo>
                    <a:pt x="1069" y="2081"/>
                  </a:lnTo>
                  <a:lnTo>
                    <a:pt x="1336" y="2119"/>
                  </a:lnTo>
                  <a:lnTo>
                    <a:pt x="1603" y="2119"/>
                  </a:lnTo>
                  <a:lnTo>
                    <a:pt x="1851" y="2100"/>
                  </a:lnTo>
                  <a:lnTo>
                    <a:pt x="2119" y="2043"/>
                  </a:lnTo>
                  <a:lnTo>
                    <a:pt x="2367" y="1985"/>
                  </a:lnTo>
                  <a:lnTo>
                    <a:pt x="2615" y="1909"/>
                  </a:lnTo>
                  <a:lnTo>
                    <a:pt x="2863" y="1814"/>
                  </a:lnTo>
                  <a:lnTo>
                    <a:pt x="3092" y="1699"/>
                  </a:lnTo>
                  <a:lnTo>
                    <a:pt x="3321" y="1565"/>
                  </a:lnTo>
                  <a:lnTo>
                    <a:pt x="3435" y="1489"/>
                  </a:lnTo>
                  <a:lnTo>
                    <a:pt x="3550" y="1394"/>
                  </a:lnTo>
                  <a:lnTo>
                    <a:pt x="3626" y="1298"/>
                  </a:lnTo>
                  <a:lnTo>
                    <a:pt x="3683" y="1203"/>
                  </a:lnTo>
                  <a:lnTo>
                    <a:pt x="3702" y="1069"/>
                  </a:lnTo>
                  <a:lnTo>
                    <a:pt x="3683" y="955"/>
                  </a:lnTo>
                  <a:lnTo>
                    <a:pt x="3645" y="840"/>
                  </a:lnTo>
                  <a:lnTo>
                    <a:pt x="3588" y="745"/>
                  </a:lnTo>
                  <a:lnTo>
                    <a:pt x="3512" y="649"/>
                  </a:lnTo>
                  <a:lnTo>
                    <a:pt x="3416" y="554"/>
                  </a:lnTo>
                  <a:lnTo>
                    <a:pt x="3225" y="420"/>
                  </a:lnTo>
                  <a:lnTo>
                    <a:pt x="2958" y="249"/>
                  </a:lnTo>
                  <a:lnTo>
                    <a:pt x="2691" y="134"/>
                  </a:lnTo>
                  <a:lnTo>
                    <a:pt x="2386" y="39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5387175" y="4661550"/>
              <a:ext cx="176550" cy="386925"/>
            </a:xfrm>
            <a:custGeom>
              <a:avLst/>
              <a:gdLst/>
              <a:ahLst/>
              <a:cxnLst/>
              <a:rect l="l" t="t" r="r" b="b"/>
              <a:pathLst>
                <a:path w="7062" h="15477" fill="none" extrusionOk="0">
                  <a:moveTo>
                    <a:pt x="7061" y="15477"/>
                  </a:moveTo>
                  <a:lnTo>
                    <a:pt x="7061" y="15477"/>
                  </a:lnTo>
                  <a:lnTo>
                    <a:pt x="6947" y="14999"/>
                  </a:lnTo>
                  <a:lnTo>
                    <a:pt x="6603" y="13702"/>
                  </a:lnTo>
                  <a:lnTo>
                    <a:pt x="6336" y="12805"/>
                  </a:lnTo>
                  <a:lnTo>
                    <a:pt x="6031" y="11774"/>
                  </a:lnTo>
                  <a:lnTo>
                    <a:pt x="5649" y="10649"/>
                  </a:lnTo>
                  <a:lnTo>
                    <a:pt x="5229" y="9446"/>
                  </a:lnTo>
                  <a:lnTo>
                    <a:pt x="4752" y="8187"/>
                  </a:lnTo>
                  <a:lnTo>
                    <a:pt x="4218" y="6889"/>
                  </a:lnTo>
                  <a:lnTo>
                    <a:pt x="3932" y="6240"/>
                  </a:lnTo>
                  <a:lnTo>
                    <a:pt x="3645" y="5611"/>
                  </a:lnTo>
                  <a:lnTo>
                    <a:pt x="3340" y="4962"/>
                  </a:lnTo>
                  <a:lnTo>
                    <a:pt x="3016" y="4332"/>
                  </a:lnTo>
                  <a:lnTo>
                    <a:pt x="2672" y="3721"/>
                  </a:lnTo>
                  <a:lnTo>
                    <a:pt x="2329" y="3111"/>
                  </a:lnTo>
                  <a:lnTo>
                    <a:pt x="1966" y="2538"/>
                  </a:lnTo>
                  <a:lnTo>
                    <a:pt x="1604" y="1966"/>
                  </a:lnTo>
                  <a:lnTo>
                    <a:pt x="1222" y="1431"/>
                  </a:lnTo>
                  <a:lnTo>
                    <a:pt x="821" y="935"/>
                  </a:lnTo>
                  <a:lnTo>
                    <a:pt x="420" y="458"/>
                  </a:ln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4800850" y="4670125"/>
              <a:ext cx="1670750" cy="797700"/>
            </a:xfrm>
            <a:custGeom>
              <a:avLst/>
              <a:gdLst/>
              <a:ahLst/>
              <a:cxnLst/>
              <a:rect l="l" t="t" r="r" b="b"/>
              <a:pathLst>
                <a:path w="66830" h="31908" extrusionOk="0">
                  <a:moveTo>
                    <a:pt x="40437" y="1"/>
                  </a:moveTo>
                  <a:lnTo>
                    <a:pt x="40037" y="20"/>
                  </a:lnTo>
                  <a:lnTo>
                    <a:pt x="39636" y="58"/>
                  </a:lnTo>
                  <a:lnTo>
                    <a:pt x="39254" y="134"/>
                  </a:lnTo>
                  <a:lnTo>
                    <a:pt x="38854" y="249"/>
                  </a:lnTo>
                  <a:lnTo>
                    <a:pt x="38472" y="363"/>
                  </a:lnTo>
                  <a:lnTo>
                    <a:pt x="38109" y="535"/>
                  </a:lnTo>
                  <a:lnTo>
                    <a:pt x="37747" y="707"/>
                  </a:lnTo>
                  <a:lnTo>
                    <a:pt x="37403" y="917"/>
                  </a:lnTo>
                  <a:lnTo>
                    <a:pt x="37079" y="1146"/>
                  </a:lnTo>
                  <a:lnTo>
                    <a:pt x="36774" y="1413"/>
                  </a:lnTo>
                  <a:lnTo>
                    <a:pt x="36468" y="1680"/>
                  </a:lnTo>
                  <a:lnTo>
                    <a:pt x="36201" y="1985"/>
                  </a:lnTo>
                  <a:lnTo>
                    <a:pt x="35953" y="2310"/>
                  </a:lnTo>
                  <a:lnTo>
                    <a:pt x="35743" y="2634"/>
                  </a:lnTo>
                  <a:lnTo>
                    <a:pt x="35552" y="2997"/>
                  </a:lnTo>
                  <a:lnTo>
                    <a:pt x="35380" y="3359"/>
                  </a:lnTo>
                  <a:lnTo>
                    <a:pt x="35247" y="3741"/>
                  </a:lnTo>
                  <a:lnTo>
                    <a:pt x="35151" y="4123"/>
                  </a:lnTo>
                  <a:lnTo>
                    <a:pt x="35075" y="4523"/>
                  </a:lnTo>
                  <a:lnTo>
                    <a:pt x="35037" y="4924"/>
                  </a:lnTo>
                  <a:lnTo>
                    <a:pt x="35018" y="5325"/>
                  </a:lnTo>
                  <a:lnTo>
                    <a:pt x="35018" y="5726"/>
                  </a:lnTo>
                  <a:lnTo>
                    <a:pt x="35056" y="6126"/>
                  </a:lnTo>
                  <a:lnTo>
                    <a:pt x="35132" y="6527"/>
                  </a:lnTo>
                  <a:lnTo>
                    <a:pt x="35228" y="6928"/>
                  </a:lnTo>
                  <a:lnTo>
                    <a:pt x="35342" y="7309"/>
                  </a:lnTo>
                  <a:lnTo>
                    <a:pt x="35495" y="7672"/>
                  </a:lnTo>
                  <a:lnTo>
                    <a:pt x="35667" y="8035"/>
                  </a:lnTo>
                  <a:lnTo>
                    <a:pt x="35877" y="8378"/>
                  </a:lnTo>
                  <a:lnTo>
                    <a:pt x="36106" y="8722"/>
                  </a:lnTo>
                  <a:lnTo>
                    <a:pt x="35609" y="8550"/>
                  </a:lnTo>
                  <a:lnTo>
                    <a:pt x="35075" y="8435"/>
                  </a:lnTo>
                  <a:lnTo>
                    <a:pt x="34541" y="8378"/>
                  </a:lnTo>
                  <a:lnTo>
                    <a:pt x="34274" y="8359"/>
                  </a:lnTo>
                  <a:lnTo>
                    <a:pt x="34007" y="8340"/>
                  </a:lnTo>
                  <a:lnTo>
                    <a:pt x="33739" y="8340"/>
                  </a:lnTo>
                  <a:lnTo>
                    <a:pt x="33472" y="8359"/>
                  </a:lnTo>
                  <a:lnTo>
                    <a:pt x="33224" y="8397"/>
                  </a:lnTo>
                  <a:lnTo>
                    <a:pt x="32957" y="8435"/>
                  </a:lnTo>
                  <a:lnTo>
                    <a:pt x="32690" y="8493"/>
                  </a:lnTo>
                  <a:lnTo>
                    <a:pt x="32442" y="8550"/>
                  </a:lnTo>
                  <a:lnTo>
                    <a:pt x="32194" y="8645"/>
                  </a:lnTo>
                  <a:lnTo>
                    <a:pt x="31946" y="8741"/>
                  </a:lnTo>
                  <a:lnTo>
                    <a:pt x="31697" y="8855"/>
                  </a:lnTo>
                  <a:lnTo>
                    <a:pt x="31468" y="8970"/>
                  </a:lnTo>
                  <a:lnTo>
                    <a:pt x="31239" y="9103"/>
                  </a:lnTo>
                  <a:lnTo>
                    <a:pt x="31030" y="9256"/>
                  </a:lnTo>
                  <a:lnTo>
                    <a:pt x="30820" y="9428"/>
                  </a:lnTo>
                  <a:lnTo>
                    <a:pt x="30610" y="9599"/>
                  </a:lnTo>
                  <a:lnTo>
                    <a:pt x="30419" y="9790"/>
                  </a:lnTo>
                  <a:lnTo>
                    <a:pt x="30247" y="9981"/>
                  </a:lnTo>
                  <a:lnTo>
                    <a:pt x="30095" y="10191"/>
                  </a:lnTo>
                  <a:lnTo>
                    <a:pt x="29942" y="10401"/>
                  </a:lnTo>
                  <a:lnTo>
                    <a:pt x="29789" y="10630"/>
                  </a:lnTo>
                  <a:lnTo>
                    <a:pt x="29675" y="10859"/>
                  </a:lnTo>
                  <a:lnTo>
                    <a:pt x="29560" y="11107"/>
                  </a:lnTo>
                  <a:lnTo>
                    <a:pt x="29484" y="11336"/>
                  </a:lnTo>
                  <a:lnTo>
                    <a:pt x="29408" y="11603"/>
                  </a:lnTo>
                  <a:lnTo>
                    <a:pt x="29350" y="11851"/>
                  </a:lnTo>
                  <a:lnTo>
                    <a:pt x="29312" y="12118"/>
                  </a:lnTo>
                  <a:lnTo>
                    <a:pt x="29293" y="12386"/>
                  </a:lnTo>
                  <a:lnTo>
                    <a:pt x="29312" y="12653"/>
                  </a:lnTo>
                  <a:lnTo>
                    <a:pt x="29331" y="12901"/>
                  </a:lnTo>
                  <a:lnTo>
                    <a:pt x="29369" y="13168"/>
                  </a:lnTo>
                  <a:lnTo>
                    <a:pt x="29446" y="13435"/>
                  </a:lnTo>
                  <a:lnTo>
                    <a:pt x="29522" y="13683"/>
                  </a:lnTo>
                  <a:lnTo>
                    <a:pt x="29617" y="13931"/>
                  </a:lnTo>
                  <a:lnTo>
                    <a:pt x="29732" y="14160"/>
                  </a:lnTo>
                  <a:lnTo>
                    <a:pt x="29866" y="14389"/>
                  </a:lnTo>
                  <a:lnTo>
                    <a:pt x="30018" y="14599"/>
                  </a:lnTo>
                  <a:lnTo>
                    <a:pt x="30190" y="14809"/>
                  </a:lnTo>
                  <a:lnTo>
                    <a:pt x="30362" y="14981"/>
                  </a:lnTo>
                  <a:lnTo>
                    <a:pt x="30572" y="15153"/>
                  </a:lnTo>
                  <a:lnTo>
                    <a:pt x="30781" y="15305"/>
                  </a:lnTo>
                  <a:lnTo>
                    <a:pt x="31010" y="15439"/>
                  </a:lnTo>
                  <a:lnTo>
                    <a:pt x="31010" y="15439"/>
                  </a:lnTo>
                  <a:lnTo>
                    <a:pt x="30877" y="15401"/>
                  </a:lnTo>
                  <a:lnTo>
                    <a:pt x="30743" y="15363"/>
                  </a:lnTo>
                  <a:lnTo>
                    <a:pt x="30476" y="15324"/>
                  </a:lnTo>
                  <a:lnTo>
                    <a:pt x="30190" y="15324"/>
                  </a:lnTo>
                  <a:lnTo>
                    <a:pt x="29904" y="15363"/>
                  </a:lnTo>
                  <a:lnTo>
                    <a:pt x="29617" y="15420"/>
                  </a:lnTo>
                  <a:lnTo>
                    <a:pt x="29331" y="15515"/>
                  </a:lnTo>
                  <a:lnTo>
                    <a:pt x="29083" y="15649"/>
                  </a:lnTo>
                  <a:lnTo>
                    <a:pt x="28873" y="15801"/>
                  </a:lnTo>
                  <a:lnTo>
                    <a:pt x="28682" y="15973"/>
                  </a:lnTo>
                  <a:lnTo>
                    <a:pt x="28511" y="16183"/>
                  </a:lnTo>
                  <a:lnTo>
                    <a:pt x="28377" y="16393"/>
                  </a:lnTo>
                  <a:lnTo>
                    <a:pt x="28282" y="16641"/>
                  </a:lnTo>
                  <a:lnTo>
                    <a:pt x="28205" y="16889"/>
                  </a:lnTo>
                  <a:lnTo>
                    <a:pt x="28167" y="17137"/>
                  </a:lnTo>
                  <a:lnTo>
                    <a:pt x="28167" y="17404"/>
                  </a:lnTo>
                  <a:lnTo>
                    <a:pt x="28205" y="17652"/>
                  </a:lnTo>
                  <a:lnTo>
                    <a:pt x="28091" y="17290"/>
                  </a:lnTo>
                  <a:lnTo>
                    <a:pt x="27957" y="16927"/>
                  </a:lnTo>
                  <a:lnTo>
                    <a:pt x="27805" y="16584"/>
                  </a:lnTo>
                  <a:lnTo>
                    <a:pt x="27633" y="16240"/>
                  </a:lnTo>
                  <a:lnTo>
                    <a:pt x="27442" y="15916"/>
                  </a:lnTo>
                  <a:lnTo>
                    <a:pt x="27232" y="15611"/>
                  </a:lnTo>
                  <a:lnTo>
                    <a:pt x="27003" y="15305"/>
                  </a:lnTo>
                  <a:lnTo>
                    <a:pt x="26755" y="15019"/>
                  </a:lnTo>
                  <a:lnTo>
                    <a:pt x="26507" y="14752"/>
                  </a:lnTo>
                  <a:lnTo>
                    <a:pt x="26221" y="14485"/>
                  </a:lnTo>
                  <a:lnTo>
                    <a:pt x="25934" y="14256"/>
                  </a:lnTo>
                  <a:lnTo>
                    <a:pt x="25629" y="14027"/>
                  </a:lnTo>
                  <a:lnTo>
                    <a:pt x="25324" y="13836"/>
                  </a:lnTo>
                  <a:lnTo>
                    <a:pt x="24980" y="13645"/>
                  </a:lnTo>
                  <a:lnTo>
                    <a:pt x="24637" y="13492"/>
                  </a:lnTo>
                  <a:lnTo>
                    <a:pt x="24293" y="13340"/>
                  </a:lnTo>
                  <a:lnTo>
                    <a:pt x="23931" y="13225"/>
                  </a:lnTo>
                  <a:lnTo>
                    <a:pt x="23549" y="13149"/>
                  </a:lnTo>
                  <a:lnTo>
                    <a:pt x="23167" y="13073"/>
                  </a:lnTo>
                  <a:lnTo>
                    <a:pt x="22786" y="13034"/>
                  </a:lnTo>
                  <a:lnTo>
                    <a:pt x="22404" y="13034"/>
                  </a:lnTo>
                  <a:lnTo>
                    <a:pt x="22022" y="13053"/>
                  </a:lnTo>
                  <a:lnTo>
                    <a:pt x="21641" y="13092"/>
                  </a:lnTo>
                  <a:lnTo>
                    <a:pt x="21278" y="13149"/>
                  </a:lnTo>
                  <a:lnTo>
                    <a:pt x="20897" y="13225"/>
                  </a:lnTo>
                  <a:lnTo>
                    <a:pt x="20534" y="13340"/>
                  </a:lnTo>
                  <a:lnTo>
                    <a:pt x="20190" y="13473"/>
                  </a:lnTo>
                  <a:lnTo>
                    <a:pt x="19847" y="13645"/>
                  </a:lnTo>
                  <a:lnTo>
                    <a:pt x="19503" y="13836"/>
                  </a:lnTo>
                  <a:lnTo>
                    <a:pt x="19198" y="14027"/>
                  </a:lnTo>
                  <a:lnTo>
                    <a:pt x="18893" y="14275"/>
                  </a:lnTo>
                  <a:lnTo>
                    <a:pt x="18607" y="14523"/>
                  </a:lnTo>
                  <a:lnTo>
                    <a:pt x="18339" y="14809"/>
                  </a:lnTo>
                  <a:lnTo>
                    <a:pt x="18110" y="15095"/>
                  </a:lnTo>
                  <a:lnTo>
                    <a:pt x="17901" y="15420"/>
                  </a:lnTo>
                  <a:lnTo>
                    <a:pt x="17710" y="15744"/>
                  </a:lnTo>
                  <a:lnTo>
                    <a:pt x="17538" y="16088"/>
                  </a:lnTo>
                  <a:lnTo>
                    <a:pt x="17404" y="16450"/>
                  </a:lnTo>
                  <a:lnTo>
                    <a:pt x="17290" y="16813"/>
                  </a:lnTo>
                  <a:lnTo>
                    <a:pt x="17214" y="17194"/>
                  </a:lnTo>
                  <a:lnTo>
                    <a:pt x="17156" y="17557"/>
                  </a:lnTo>
                  <a:lnTo>
                    <a:pt x="17137" y="17939"/>
                  </a:lnTo>
                  <a:lnTo>
                    <a:pt x="17137" y="18320"/>
                  </a:lnTo>
                  <a:lnTo>
                    <a:pt x="17156" y="18702"/>
                  </a:lnTo>
                  <a:lnTo>
                    <a:pt x="17233" y="19084"/>
                  </a:lnTo>
                  <a:lnTo>
                    <a:pt x="17328" y="19446"/>
                  </a:lnTo>
                  <a:lnTo>
                    <a:pt x="17443" y="19809"/>
                  </a:lnTo>
                  <a:lnTo>
                    <a:pt x="17595" y="20152"/>
                  </a:lnTo>
                  <a:lnTo>
                    <a:pt x="17423" y="20076"/>
                  </a:lnTo>
                  <a:lnTo>
                    <a:pt x="17233" y="20000"/>
                  </a:lnTo>
                  <a:lnTo>
                    <a:pt x="16851" y="19904"/>
                  </a:lnTo>
                  <a:lnTo>
                    <a:pt x="16450" y="19828"/>
                  </a:lnTo>
                  <a:lnTo>
                    <a:pt x="16049" y="19809"/>
                  </a:lnTo>
                  <a:lnTo>
                    <a:pt x="15630" y="19809"/>
                  </a:lnTo>
                  <a:lnTo>
                    <a:pt x="15229" y="19828"/>
                  </a:lnTo>
                  <a:lnTo>
                    <a:pt x="14809" y="19885"/>
                  </a:lnTo>
                  <a:lnTo>
                    <a:pt x="14427" y="19981"/>
                  </a:lnTo>
                  <a:lnTo>
                    <a:pt x="14065" y="20076"/>
                  </a:lnTo>
                  <a:lnTo>
                    <a:pt x="13702" y="20229"/>
                  </a:lnTo>
                  <a:lnTo>
                    <a:pt x="13359" y="20381"/>
                  </a:lnTo>
                  <a:lnTo>
                    <a:pt x="13015" y="20553"/>
                  </a:lnTo>
                  <a:lnTo>
                    <a:pt x="12672" y="20744"/>
                  </a:lnTo>
                  <a:lnTo>
                    <a:pt x="12347" y="20954"/>
                  </a:lnTo>
                  <a:lnTo>
                    <a:pt x="11699" y="21374"/>
                  </a:lnTo>
                  <a:lnTo>
                    <a:pt x="11737" y="21164"/>
                  </a:lnTo>
                  <a:lnTo>
                    <a:pt x="11756" y="20954"/>
                  </a:lnTo>
                  <a:lnTo>
                    <a:pt x="11737" y="20744"/>
                  </a:lnTo>
                  <a:lnTo>
                    <a:pt x="11718" y="20553"/>
                  </a:lnTo>
                  <a:lnTo>
                    <a:pt x="11679" y="20343"/>
                  </a:lnTo>
                  <a:lnTo>
                    <a:pt x="11622" y="20152"/>
                  </a:lnTo>
                  <a:lnTo>
                    <a:pt x="11546" y="19942"/>
                  </a:lnTo>
                  <a:lnTo>
                    <a:pt x="11470" y="19752"/>
                  </a:lnTo>
                  <a:lnTo>
                    <a:pt x="11355" y="19561"/>
                  </a:lnTo>
                  <a:lnTo>
                    <a:pt x="11241" y="19389"/>
                  </a:lnTo>
                  <a:lnTo>
                    <a:pt x="11126" y="19217"/>
                  </a:lnTo>
                  <a:lnTo>
                    <a:pt x="10973" y="19046"/>
                  </a:lnTo>
                  <a:lnTo>
                    <a:pt x="10687" y="18721"/>
                  </a:lnTo>
                  <a:lnTo>
                    <a:pt x="10363" y="18435"/>
                  </a:lnTo>
                  <a:lnTo>
                    <a:pt x="10077" y="18244"/>
                  </a:lnTo>
                  <a:lnTo>
                    <a:pt x="9790" y="18053"/>
                  </a:lnTo>
                  <a:lnTo>
                    <a:pt x="9504" y="17881"/>
                  </a:lnTo>
                  <a:lnTo>
                    <a:pt x="9180" y="17748"/>
                  </a:lnTo>
                  <a:lnTo>
                    <a:pt x="8874" y="17614"/>
                  </a:lnTo>
                  <a:lnTo>
                    <a:pt x="8550" y="17500"/>
                  </a:lnTo>
                  <a:lnTo>
                    <a:pt x="8206" y="17423"/>
                  </a:lnTo>
                  <a:lnTo>
                    <a:pt x="7882" y="17366"/>
                  </a:lnTo>
                  <a:lnTo>
                    <a:pt x="7538" y="17309"/>
                  </a:lnTo>
                  <a:lnTo>
                    <a:pt x="7195" y="17290"/>
                  </a:lnTo>
                  <a:lnTo>
                    <a:pt x="6852" y="17290"/>
                  </a:lnTo>
                  <a:lnTo>
                    <a:pt x="6508" y="17309"/>
                  </a:lnTo>
                  <a:lnTo>
                    <a:pt x="6184" y="17347"/>
                  </a:lnTo>
                  <a:lnTo>
                    <a:pt x="5840" y="17404"/>
                  </a:lnTo>
                  <a:lnTo>
                    <a:pt x="5516" y="17481"/>
                  </a:lnTo>
                  <a:lnTo>
                    <a:pt x="5191" y="17595"/>
                  </a:lnTo>
                  <a:lnTo>
                    <a:pt x="4867" y="17710"/>
                  </a:lnTo>
                  <a:lnTo>
                    <a:pt x="4562" y="17862"/>
                  </a:lnTo>
                  <a:lnTo>
                    <a:pt x="4256" y="18034"/>
                  </a:lnTo>
                  <a:lnTo>
                    <a:pt x="3970" y="18206"/>
                  </a:lnTo>
                  <a:lnTo>
                    <a:pt x="3703" y="18416"/>
                  </a:lnTo>
                  <a:lnTo>
                    <a:pt x="3436" y="18645"/>
                  </a:lnTo>
                  <a:lnTo>
                    <a:pt x="3188" y="18874"/>
                  </a:lnTo>
                  <a:lnTo>
                    <a:pt x="2959" y="19122"/>
                  </a:lnTo>
                  <a:lnTo>
                    <a:pt x="2749" y="19389"/>
                  </a:lnTo>
                  <a:lnTo>
                    <a:pt x="2539" y="19656"/>
                  </a:lnTo>
                  <a:lnTo>
                    <a:pt x="2367" y="19961"/>
                  </a:lnTo>
                  <a:lnTo>
                    <a:pt x="2195" y="20248"/>
                  </a:lnTo>
                  <a:lnTo>
                    <a:pt x="2043" y="20553"/>
                  </a:lnTo>
                  <a:lnTo>
                    <a:pt x="1928" y="20877"/>
                  </a:lnTo>
                  <a:lnTo>
                    <a:pt x="1814" y="21202"/>
                  </a:lnTo>
                  <a:lnTo>
                    <a:pt x="1737" y="21526"/>
                  </a:lnTo>
                  <a:lnTo>
                    <a:pt x="1680" y="21870"/>
                  </a:lnTo>
                  <a:lnTo>
                    <a:pt x="1642" y="22213"/>
                  </a:lnTo>
                  <a:lnTo>
                    <a:pt x="1623" y="22557"/>
                  </a:lnTo>
                  <a:lnTo>
                    <a:pt x="1623" y="22900"/>
                  </a:lnTo>
                  <a:lnTo>
                    <a:pt x="1661" y="23225"/>
                  </a:lnTo>
                  <a:lnTo>
                    <a:pt x="1699" y="23568"/>
                  </a:lnTo>
                  <a:lnTo>
                    <a:pt x="1775" y="23912"/>
                  </a:lnTo>
                  <a:lnTo>
                    <a:pt x="1871" y="24236"/>
                  </a:lnTo>
                  <a:lnTo>
                    <a:pt x="1966" y="24560"/>
                  </a:lnTo>
                  <a:lnTo>
                    <a:pt x="2100" y="24866"/>
                  </a:lnTo>
                  <a:lnTo>
                    <a:pt x="2253" y="25190"/>
                  </a:lnTo>
                  <a:lnTo>
                    <a:pt x="2424" y="25476"/>
                  </a:lnTo>
                  <a:lnTo>
                    <a:pt x="2596" y="25763"/>
                  </a:lnTo>
                  <a:lnTo>
                    <a:pt x="2806" y="26049"/>
                  </a:lnTo>
                  <a:lnTo>
                    <a:pt x="3035" y="26297"/>
                  </a:lnTo>
                  <a:lnTo>
                    <a:pt x="3264" y="26545"/>
                  </a:lnTo>
                  <a:lnTo>
                    <a:pt x="2863" y="26698"/>
                  </a:lnTo>
                  <a:lnTo>
                    <a:pt x="2482" y="26870"/>
                  </a:lnTo>
                  <a:lnTo>
                    <a:pt x="2119" y="27079"/>
                  </a:lnTo>
                  <a:lnTo>
                    <a:pt x="1775" y="27328"/>
                  </a:lnTo>
                  <a:lnTo>
                    <a:pt x="1470" y="27595"/>
                  </a:lnTo>
                  <a:lnTo>
                    <a:pt x="1184" y="27900"/>
                  </a:lnTo>
                  <a:lnTo>
                    <a:pt x="917" y="28224"/>
                  </a:lnTo>
                  <a:lnTo>
                    <a:pt x="669" y="28587"/>
                  </a:lnTo>
                  <a:lnTo>
                    <a:pt x="478" y="28969"/>
                  </a:lnTo>
                  <a:lnTo>
                    <a:pt x="306" y="29369"/>
                  </a:lnTo>
                  <a:lnTo>
                    <a:pt x="172" y="29770"/>
                  </a:lnTo>
                  <a:lnTo>
                    <a:pt x="77" y="30190"/>
                  </a:lnTo>
                  <a:lnTo>
                    <a:pt x="20" y="30629"/>
                  </a:lnTo>
                  <a:lnTo>
                    <a:pt x="1" y="31049"/>
                  </a:lnTo>
                  <a:lnTo>
                    <a:pt x="20" y="31488"/>
                  </a:lnTo>
                  <a:lnTo>
                    <a:pt x="77" y="31907"/>
                  </a:lnTo>
                  <a:lnTo>
                    <a:pt x="63738" y="31907"/>
                  </a:lnTo>
                  <a:lnTo>
                    <a:pt x="63909" y="31888"/>
                  </a:lnTo>
                  <a:lnTo>
                    <a:pt x="64081" y="31850"/>
                  </a:lnTo>
                  <a:lnTo>
                    <a:pt x="64234" y="31793"/>
                  </a:lnTo>
                  <a:lnTo>
                    <a:pt x="64387" y="31736"/>
                  </a:lnTo>
                  <a:lnTo>
                    <a:pt x="64539" y="31659"/>
                  </a:lnTo>
                  <a:lnTo>
                    <a:pt x="64692" y="31564"/>
                  </a:lnTo>
                  <a:lnTo>
                    <a:pt x="64825" y="31469"/>
                  </a:lnTo>
                  <a:lnTo>
                    <a:pt x="65093" y="31240"/>
                  </a:lnTo>
                  <a:lnTo>
                    <a:pt x="65341" y="30972"/>
                  </a:lnTo>
                  <a:lnTo>
                    <a:pt x="65570" y="30686"/>
                  </a:lnTo>
                  <a:lnTo>
                    <a:pt x="65780" y="30362"/>
                  </a:lnTo>
                  <a:lnTo>
                    <a:pt x="65970" y="30018"/>
                  </a:lnTo>
                  <a:lnTo>
                    <a:pt x="66142" y="29656"/>
                  </a:lnTo>
                  <a:lnTo>
                    <a:pt x="66295" y="29274"/>
                  </a:lnTo>
                  <a:lnTo>
                    <a:pt x="66428" y="28892"/>
                  </a:lnTo>
                  <a:lnTo>
                    <a:pt x="66543" y="28511"/>
                  </a:lnTo>
                  <a:lnTo>
                    <a:pt x="66638" y="28129"/>
                  </a:lnTo>
                  <a:lnTo>
                    <a:pt x="66715" y="27747"/>
                  </a:lnTo>
                  <a:lnTo>
                    <a:pt x="66772" y="27385"/>
                  </a:lnTo>
                  <a:lnTo>
                    <a:pt x="66810" y="27022"/>
                  </a:lnTo>
                  <a:lnTo>
                    <a:pt x="66829" y="26679"/>
                  </a:lnTo>
                  <a:lnTo>
                    <a:pt x="66810" y="26316"/>
                  </a:lnTo>
                  <a:lnTo>
                    <a:pt x="66791" y="25954"/>
                  </a:lnTo>
                  <a:lnTo>
                    <a:pt x="66734" y="25610"/>
                  </a:lnTo>
                  <a:lnTo>
                    <a:pt x="66638" y="25267"/>
                  </a:lnTo>
                  <a:lnTo>
                    <a:pt x="66543" y="24923"/>
                  </a:lnTo>
                  <a:lnTo>
                    <a:pt x="66409" y="24580"/>
                  </a:lnTo>
                  <a:lnTo>
                    <a:pt x="66276" y="24255"/>
                  </a:lnTo>
                  <a:lnTo>
                    <a:pt x="66104" y="23950"/>
                  </a:lnTo>
                  <a:lnTo>
                    <a:pt x="65913" y="23645"/>
                  </a:lnTo>
                  <a:lnTo>
                    <a:pt x="65703" y="23358"/>
                  </a:lnTo>
                  <a:lnTo>
                    <a:pt x="65474" y="23091"/>
                  </a:lnTo>
                  <a:lnTo>
                    <a:pt x="65226" y="22824"/>
                  </a:lnTo>
                  <a:lnTo>
                    <a:pt x="64959" y="22595"/>
                  </a:lnTo>
                  <a:lnTo>
                    <a:pt x="64673" y="22385"/>
                  </a:lnTo>
                  <a:lnTo>
                    <a:pt x="64387" y="22175"/>
                  </a:lnTo>
                  <a:lnTo>
                    <a:pt x="64062" y="22022"/>
                  </a:lnTo>
                  <a:lnTo>
                    <a:pt x="63738" y="21870"/>
                  </a:lnTo>
                  <a:lnTo>
                    <a:pt x="63394" y="21755"/>
                  </a:lnTo>
                  <a:lnTo>
                    <a:pt x="63051" y="21660"/>
                  </a:lnTo>
                  <a:lnTo>
                    <a:pt x="62707" y="21584"/>
                  </a:lnTo>
                  <a:lnTo>
                    <a:pt x="62345" y="21545"/>
                  </a:lnTo>
                  <a:lnTo>
                    <a:pt x="62001" y="21526"/>
                  </a:lnTo>
                  <a:lnTo>
                    <a:pt x="61639" y="21545"/>
                  </a:lnTo>
                  <a:lnTo>
                    <a:pt x="61276" y="21564"/>
                  </a:lnTo>
                  <a:lnTo>
                    <a:pt x="60933" y="21641"/>
                  </a:lnTo>
                  <a:lnTo>
                    <a:pt x="60589" y="21717"/>
                  </a:lnTo>
                  <a:lnTo>
                    <a:pt x="60246" y="21832"/>
                  </a:lnTo>
                  <a:lnTo>
                    <a:pt x="59921" y="21965"/>
                  </a:lnTo>
                  <a:lnTo>
                    <a:pt x="59616" y="22137"/>
                  </a:lnTo>
                  <a:lnTo>
                    <a:pt x="59310" y="22328"/>
                  </a:lnTo>
                  <a:lnTo>
                    <a:pt x="59234" y="21946"/>
                  </a:lnTo>
                  <a:lnTo>
                    <a:pt x="59139" y="21584"/>
                  </a:lnTo>
                  <a:lnTo>
                    <a:pt x="59024" y="21221"/>
                  </a:lnTo>
                  <a:lnTo>
                    <a:pt x="58852" y="20877"/>
                  </a:lnTo>
                  <a:lnTo>
                    <a:pt x="58681" y="20553"/>
                  </a:lnTo>
                  <a:lnTo>
                    <a:pt x="58471" y="20248"/>
                  </a:lnTo>
                  <a:lnTo>
                    <a:pt x="58242" y="19961"/>
                  </a:lnTo>
                  <a:lnTo>
                    <a:pt x="57994" y="19694"/>
                  </a:lnTo>
                  <a:lnTo>
                    <a:pt x="57727" y="19465"/>
                  </a:lnTo>
                  <a:lnTo>
                    <a:pt x="57440" y="19236"/>
                  </a:lnTo>
                  <a:lnTo>
                    <a:pt x="57116" y="19046"/>
                  </a:lnTo>
                  <a:lnTo>
                    <a:pt x="56792" y="18874"/>
                  </a:lnTo>
                  <a:lnTo>
                    <a:pt x="56448" y="18740"/>
                  </a:lnTo>
                  <a:lnTo>
                    <a:pt x="56085" y="18626"/>
                  </a:lnTo>
                  <a:lnTo>
                    <a:pt x="55723" y="18549"/>
                  </a:lnTo>
                  <a:lnTo>
                    <a:pt x="55322" y="18511"/>
                  </a:lnTo>
                  <a:lnTo>
                    <a:pt x="56314" y="18168"/>
                  </a:lnTo>
                  <a:lnTo>
                    <a:pt x="56792" y="17977"/>
                  </a:lnTo>
                  <a:lnTo>
                    <a:pt x="57269" y="17786"/>
                  </a:lnTo>
                  <a:lnTo>
                    <a:pt x="57708" y="17557"/>
                  </a:lnTo>
                  <a:lnTo>
                    <a:pt x="58146" y="17290"/>
                  </a:lnTo>
                  <a:lnTo>
                    <a:pt x="58337" y="17137"/>
                  </a:lnTo>
                  <a:lnTo>
                    <a:pt x="58547" y="16985"/>
                  </a:lnTo>
                  <a:lnTo>
                    <a:pt x="58738" y="16813"/>
                  </a:lnTo>
                  <a:lnTo>
                    <a:pt x="58929" y="16641"/>
                  </a:lnTo>
                  <a:lnTo>
                    <a:pt x="59177" y="16336"/>
                  </a:lnTo>
                  <a:lnTo>
                    <a:pt x="59406" y="16011"/>
                  </a:lnTo>
                  <a:lnTo>
                    <a:pt x="59616" y="15687"/>
                  </a:lnTo>
                  <a:lnTo>
                    <a:pt x="59807" y="15343"/>
                  </a:lnTo>
                  <a:lnTo>
                    <a:pt x="59959" y="14981"/>
                  </a:lnTo>
                  <a:lnTo>
                    <a:pt x="60074" y="14599"/>
                  </a:lnTo>
                  <a:lnTo>
                    <a:pt x="60169" y="14218"/>
                  </a:lnTo>
                  <a:lnTo>
                    <a:pt x="60246" y="13836"/>
                  </a:lnTo>
                  <a:lnTo>
                    <a:pt x="60284" y="13435"/>
                  </a:lnTo>
                  <a:lnTo>
                    <a:pt x="60303" y="13053"/>
                  </a:lnTo>
                  <a:lnTo>
                    <a:pt x="60284" y="12653"/>
                  </a:lnTo>
                  <a:lnTo>
                    <a:pt x="60246" y="12271"/>
                  </a:lnTo>
                  <a:lnTo>
                    <a:pt x="60169" y="11870"/>
                  </a:lnTo>
                  <a:lnTo>
                    <a:pt x="60055" y="11508"/>
                  </a:lnTo>
                  <a:lnTo>
                    <a:pt x="59921" y="11126"/>
                  </a:lnTo>
                  <a:lnTo>
                    <a:pt x="59768" y="10783"/>
                  </a:lnTo>
                  <a:lnTo>
                    <a:pt x="59559" y="10439"/>
                  </a:lnTo>
                  <a:lnTo>
                    <a:pt x="59349" y="10115"/>
                  </a:lnTo>
                  <a:lnTo>
                    <a:pt x="59101" y="9809"/>
                  </a:lnTo>
                  <a:lnTo>
                    <a:pt x="58833" y="9523"/>
                  </a:lnTo>
                  <a:lnTo>
                    <a:pt x="58528" y="9256"/>
                  </a:lnTo>
                  <a:lnTo>
                    <a:pt x="58223" y="9008"/>
                  </a:lnTo>
                  <a:lnTo>
                    <a:pt x="57898" y="8798"/>
                  </a:lnTo>
                  <a:lnTo>
                    <a:pt x="57555" y="8607"/>
                  </a:lnTo>
                  <a:lnTo>
                    <a:pt x="57192" y="8435"/>
                  </a:lnTo>
                  <a:lnTo>
                    <a:pt x="56830" y="8302"/>
                  </a:lnTo>
                  <a:lnTo>
                    <a:pt x="56448" y="8187"/>
                  </a:lnTo>
                  <a:lnTo>
                    <a:pt x="56066" y="8092"/>
                  </a:lnTo>
                  <a:lnTo>
                    <a:pt x="55666" y="8054"/>
                  </a:lnTo>
                  <a:lnTo>
                    <a:pt x="55284" y="8016"/>
                  </a:lnTo>
                  <a:lnTo>
                    <a:pt x="54883" y="8035"/>
                  </a:lnTo>
                  <a:lnTo>
                    <a:pt x="54502" y="8073"/>
                  </a:lnTo>
                  <a:lnTo>
                    <a:pt x="54101" y="8149"/>
                  </a:lnTo>
                  <a:lnTo>
                    <a:pt x="53738" y="8245"/>
                  </a:lnTo>
                  <a:lnTo>
                    <a:pt x="53357" y="8378"/>
                  </a:lnTo>
                  <a:lnTo>
                    <a:pt x="53013" y="8550"/>
                  </a:lnTo>
                  <a:lnTo>
                    <a:pt x="52670" y="8741"/>
                  </a:lnTo>
                  <a:lnTo>
                    <a:pt x="52326" y="8951"/>
                  </a:lnTo>
                  <a:lnTo>
                    <a:pt x="52021" y="9199"/>
                  </a:lnTo>
                  <a:lnTo>
                    <a:pt x="51735" y="9466"/>
                  </a:lnTo>
                  <a:lnTo>
                    <a:pt x="51448" y="9733"/>
                  </a:lnTo>
                  <a:lnTo>
                    <a:pt x="51200" y="10038"/>
                  </a:lnTo>
                  <a:lnTo>
                    <a:pt x="50971" y="10363"/>
                  </a:lnTo>
                  <a:lnTo>
                    <a:pt x="50761" y="10687"/>
                  </a:lnTo>
                  <a:lnTo>
                    <a:pt x="50590" y="11050"/>
                  </a:lnTo>
                  <a:lnTo>
                    <a:pt x="50437" y="11412"/>
                  </a:lnTo>
                  <a:lnTo>
                    <a:pt x="50322" y="11775"/>
                  </a:lnTo>
                  <a:lnTo>
                    <a:pt x="50227" y="12157"/>
                  </a:lnTo>
                  <a:lnTo>
                    <a:pt x="50093" y="11756"/>
                  </a:lnTo>
                  <a:lnTo>
                    <a:pt x="49941" y="11374"/>
                  </a:lnTo>
                  <a:lnTo>
                    <a:pt x="49750" y="11012"/>
                  </a:lnTo>
                  <a:lnTo>
                    <a:pt x="49540" y="10649"/>
                  </a:lnTo>
                  <a:lnTo>
                    <a:pt x="49292" y="10325"/>
                  </a:lnTo>
                  <a:lnTo>
                    <a:pt x="49006" y="10019"/>
                  </a:lnTo>
                  <a:lnTo>
                    <a:pt x="48700" y="9733"/>
                  </a:lnTo>
                  <a:lnTo>
                    <a:pt x="48376" y="9466"/>
                  </a:lnTo>
                  <a:lnTo>
                    <a:pt x="48013" y="9218"/>
                  </a:lnTo>
                  <a:lnTo>
                    <a:pt x="47632" y="9008"/>
                  </a:lnTo>
                  <a:lnTo>
                    <a:pt x="47250" y="8836"/>
                  </a:lnTo>
                  <a:lnTo>
                    <a:pt x="46830" y="8683"/>
                  </a:lnTo>
                  <a:lnTo>
                    <a:pt x="46410" y="8569"/>
                  </a:lnTo>
                  <a:lnTo>
                    <a:pt x="45991" y="8493"/>
                  </a:lnTo>
                  <a:lnTo>
                    <a:pt x="45552" y="8454"/>
                  </a:lnTo>
                  <a:lnTo>
                    <a:pt x="45132" y="8435"/>
                  </a:lnTo>
                  <a:lnTo>
                    <a:pt x="45323" y="7939"/>
                  </a:lnTo>
                  <a:lnTo>
                    <a:pt x="45514" y="7424"/>
                  </a:lnTo>
                  <a:lnTo>
                    <a:pt x="45647" y="6890"/>
                  </a:lnTo>
                  <a:lnTo>
                    <a:pt x="45743" y="6355"/>
                  </a:lnTo>
                  <a:lnTo>
                    <a:pt x="45800" y="5821"/>
                  </a:lnTo>
                  <a:lnTo>
                    <a:pt x="45800" y="5554"/>
                  </a:lnTo>
                  <a:lnTo>
                    <a:pt x="45800" y="5287"/>
                  </a:lnTo>
                  <a:lnTo>
                    <a:pt x="45800" y="5020"/>
                  </a:lnTo>
                  <a:lnTo>
                    <a:pt x="45762" y="4752"/>
                  </a:lnTo>
                  <a:lnTo>
                    <a:pt x="45723" y="4485"/>
                  </a:lnTo>
                  <a:lnTo>
                    <a:pt x="45685" y="4218"/>
                  </a:lnTo>
                  <a:lnTo>
                    <a:pt x="45571" y="3836"/>
                  </a:lnTo>
                  <a:lnTo>
                    <a:pt x="45437" y="3455"/>
                  </a:lnTo>
                  <a:lnTo>
                    <a:pt x="45285" y="3092"/>
                  </a:lnTo>
                  <a:lnTo>
                    <a:pt x="45094" y="2730"/>
                  </a:lnTo>
                  <a:lnTo>
                    <a:pt x="44865" y="2386"/>
                  </a:lnTo>
                  <a:lnTo>
                    <a:pt x="44636" y="2081"/>
                  </a:lnTo>
                  <a:lnTo>
                    <a:pt x="44369" y="1775"/>
                  </a:lnTo>
                  <a:lnTo>
                    <a:pt x="44082" y="1489"/>
                  </a:lnTo>
                  <a:lnTo>
                    <a:pt x="43777" y="1222"/>
                  </a:lnTo>
                  <a:lnTo>
                    <a:pt x="43453" y="974"/>
                  </a:lnTo>
                  <a:lnTo>
                    <a:pt x="43128" y="745"/>
                  </a:lnTo>
                  <a:lnTo>
                    <a:pt x="42766" y="554"/>
                  </a:lnTo>
                  <a:lnTo>
                    <a:pt x="42403" y="382"/>
                  </a:lnTo>
                  <a:lnTo>
                    <a:pt x="42021" y="249"/>
                  </a:lnTo>
                  <a:lnTo>
                    <a:pt x="41640" y="134"/>
                  </a:lnTo>
                  <a:lnTo>
                    <a:pt x="41239" y="58"/>
                  </a:lnTo>
                  <a:lnTo>
                    <a:pt x="40857" y="20"/>
                  </a:lnTo>
                  <a:lnTo>
                    <a:pt x="40437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5807950" y="4701625"/>
              <a:ext cx="283900" cy="766200"/>
            </a:xfrm>
            <a:custGeom>
              <a:avLst/>
              <a:gdLst/>
              <a:ahLst/>
              <a:cxnLst/>
              <a:rect l="l" t="t" r="r" b="b"/>
              <a:pathLst>
                <a:path w="11356" h="30648" extrusionOk="0">
                  <a:moveTo>
                    <a:pt x="8073" y="0"/>
                  </a:moveTo>
                  <a:lnTo>
                    <a:pt x="7844" y="19"/>
                  </a:lnTo>
                  <a:lnTo>
                    <a:pt x="7615" y="57"/>
                  </a:lnTo>
                  <a:lnTo>
                    <a:pt x="7386" y="96"/>
                  </a:lnTo>
                  <a:lnTo>
                    <a:pt x="7157" y="153"/>
                  </a:lnTo>
                  <a:lnTo>
                    <a:pt x="6928" y="229"/>
                  </a:lnTo>
                  <a:lnTo>
                    <a:pt x="6699" y="325"/>
                  </a:lnTo>
                  <a:lnTo>
                    <a:pt x="6489" y="420"/>
                  </a:lnTo>
                  <a:lnTo>
                    <a:pt x="6279" y="535"/>
                  </a:lnTo>
                  <a:lnTo>
                    <a:pt x="6069" y="668"/>
                  </a:lnTo>
                  <a:lnTo>
                    <a:pt x="5878" y="802"/>
                  </a:lnTo>
                  <a:lnTo>
                    <a:pt x="5688" y="954"/>
                  </a:lnTo>
                  <a:lnTo>
                    <a:pt x="5497" y="1107"/>
                  </a:lnTo>
                  <a:lnTo>
                    <a:pt x="5325" y="1279"/>
                  </a:lnTo>
                  <a:lnTo>
                    <a:pt x="5001" y="1622"/>
                  </a:lnTo>
                  <a:lnTo>
                    <a:pt x="4714" y="2004"/>
                  </a:lnTo>
                  <a:lnTo>
                    <a:pt x="4447" y="2386"/>
                  </a:lnTo>
                  <a:lnTo>
                    <a:pt x="4218" y="2805"/>
                  </a:lnTo>
                  <a:lnTo>
                    <a:pt x="3989" y="3225"/>
                  </a:lnTo>
                  <a:lnTo>
                    <a:pt x="3779" y="3664"/>
                  </a:lnTo>
                  <a:lnTo>
                    <a:pt x="3588" y="4103"/>
                  </a:lnTo>
                  <a:lnTo>
                    <a:pt x="3417" y="4542"/>
                  </a:lnTo>
                  <a:lnTo>
                    <a:pt x="3092" y="5324"/>
                  </a:lnTo>
                  <a:lnTo>
                    <a:pt x="2806" y="6107"/>
                  </a:lnTo>
                  <a:lnTo>
                    <a:pt x="2539" y="6889"/>
                  </a:lnTo>
                  <a:lnTo>
                    <a:pt x="2272" y="7672"/>
                  </a:lnTo>
                  <a:lnTo>
                    <a:pt x="2024" y="8473"/>
                  </a:lnTo>
                  <a:lnTo>
                    <a:pt x="1776" y="9275"/>
                  </a:lnTo>
                  <a:lnTo>
                    <a:pt x="1566" y="10076"/>
                  </a:lnTo>
                  <a:lnTo>
                    <a:pt x="1356" y="10877"/>
                  </a:lnTo>
                  <a:lnTo>
                    <a:pt x="1165" y="11679"/>
                  </a:lnTo>
                  <a:lnTo>
                    <a:pt x="974" y="12500"/>
                  </a:lnTo>
                  <a:lnTo>
                    <a:pt x="821" y="13320"/>
                  </a:lnTo>
                  <a:lnTo>
                    <a:pt x="669" y="14141"/>
                  </a:lnTo>
                  <a:lnTo>
                    <a:pt x="535" y="14961"/>
                  </a:lnTo>
                  <a:lnTo>
                    <a:pt x="421" y="15782"/>
                  </a:lnTo>
                  <a:lnTo>
                    <a:pt x="306" y="16602"/>
                  </a:lnTo>
                  <a:lnTo>
                    <a:pt x="230" y="17423"/>
                  </a:lnTo>
                  <a:lnTo>
                    <a:pt x="153" y="18244"/>
                  </a:lnTo>
                  <a:lnTo>
                    <a:pt x="96" y="19083"/>
                  </a:lnTo>
                  <a:lnTo>
                    <a:pt x="39" y="19904"/>
                  </a:lnTo>
                  <a:lnTo>
                    <a:pt x="20" y="20743"/>
                  </a:lnTo>
                  <a:lnTo>
                    <a:pt x="1" y="21564"/>
                  </a:lnTo>
                  <a:lnTo>
                    <a:pt x="1" y="22404"/>
                  </a:lnTo>
                  <a:lnTo>
                    <a:pt x="20" y="23224"/>
                  </a:lnTo>
                  <a:lnTo>
                    <a:pt x="58" y="24064"/>
                  </a:lnTo>
                  <a:lnTo>
                    <a:pt x="115" y="24884"/>
                  </a:lnTo>
                  <a:lnTo>
                    <a:pt x="173" y="25705"/>
                  </a:lnTo>
                  <a:lnTo>
                    <a:pt x="249" y="26545"/>
                  </a:lnTo>
                  <a:lnTo>
                    <a:pt x="344" y="27365"/>
                  </a:lnTo>
                  <a:lnTo>
                    <a:pt x="459" y="28186"/>
                  </a:lnTo>
                  <a:lnTo>
                    <a:pt x="592" y="29006"/>
                  </a:lnTo>
                  <a:lnTo>
                    <a:pt x="745" y="29827"/>
                  </a:lnTo>
                  <a:lnTo>
                    <a:pt x="898" y="30647"/>
                  </a:lnTo>
                  <a:lnTo>
                    <a:pt x="6546" y="30647"/>
                  </a:lnTo>
                  <a:lnTo>
                    <a:pt x="6374" y="30018"/>
                  </a:lnTo>
                  <a:lnTo>
                    <a:pt x="6222" y="29388"/>
                  </a:lnTo>
                  <a:lnTo>
                    <a:pt x="6069" y="28739"/>
                  </a:lnTo>
                  <a:lnTo>
                    <a:pt x="5936" y="28090"/>
                  </a:lnTo>
                  <a:lnTo>
                    <a:pt x="5802" y="27441"/>
                  </a:lnTo>
                  <a:lnTo>
                    <a:pt x="5707" y="26793"/>
                  </a:lnTo>
                  <a:lnTo>
                    <a:pt x="5611" y="26144"/>
                  </a:lnTo>
                  <a:lnTo>
                    <a:pt x="5535" y="25476"/>
                  </a:lnTo>
                  <a:lnTo>
                    <a:pt x="5478" y="24827"/>
                  </a:lnTo>
                  <a:lnTo>
                    <a:pt x="5420" y="24178"/>
                  </a:lnTo>
                  <a:lnTo>
                    <a:pt x="5382" y="23510"/>
                  </a:lnTo>
                  <a:lnTo>
                    <a:pt x="5363" y="22862"/>
                  </a:lnTo>
                  <a:lnTo>
                    <a:pt x="5363" y="22194"/>
                  </a:lnTo>
                  <a:lnTo>
                    <a:pt x="5382" y="21545"/>
                  </a:lnTo>
                  <a:lnTo>
                    <a:pt x="5401" y="20877"/>
                  </a:lnTo>
                  <a:lnTo>
                    <a:pt x="5459" y="20228"/>
                  </a:lnTo>
                  <a:lnTo>
                    <a:pt x="5516" y="19579"/>
                  </a:lnTo>
                  <a:lnTo>
                    <a:pt x="5592" y="18930"/>
                  </a:lnTo>
                  <a:lnTo>
                    <a:pt x="5688" y="18282"/>
                  </a:lnTo>
                  <a:lnTo>
                    <a:pt x="5802" y="17652"/>
                  </a:lnTo>
                  <a:lnTo>
                    <a:pt x="5936" y="17003"/>
                  </a:lnTo>
                  <a:lnTo>
                    <a:pt x="6088" y="16373"/>
                  </a:lnTo>
                  <a:lnTo>
                    <a:pt x="6241" y="15744"/>
                  </a:lnTo>
                  <a:lnTo>
                    <a:pt x="6432" y="15114"/>
                  </a:lnTo>
                  <a:lnTo>
                    <a:pt x="6623" y="14503"/>
                  </a:lnTo>
                  <a:lnTo>
                    <a:pt x="6852" y="13893"/>
                  </a:lnTo>
                  <a:lnTo>
                    <a:pt x="7081" y="13282"/>
                  </a:lnTo>
                  <a:lnTo>
                    <a:pt x="7329" y="12690"/>
                  </a:lnTo>
                  <a:lnTo>
                    <a:pt x="7615" y="12099"/>
                  </a:lnTo>
                  <a:lnTo>
                    <a:pt x="7901" y="11507"/>
                  </a:lnTo>
                  <a:lnTo>
                    <a:pt x="8206" y="10935"/>
                  </a:lnTo>
                  <a:lnTo>
                    <a:pt x="8550" y="10362"/>
                  </a:lnTo>
                  <a:lnTo>
                    <a:pt x="8951" y="9713"/>
                  </a:lnTo>
                  <a:lnTo>
                    <a:pt x="9351" y="9065"/>
                  </a:lnTo>
                  <a:lnTo>
                    <a:pt x="9771" y="8416"/>
                  </a:lnTo>
                  <a:lnTo>
                    <a:pt x="10153" y="7767"/>
                  </a:lnTo>
                  <a:lnTo>
                    <a:pt x="10515" y="7099"/>
                  </a:lnTo>
                  <a:lnTo>
                    <a:pt x="10668" y="6756"/>
                  </a:lnTo>
                  <a:lnTo>
                    <a:pt x="10821" y="6412"/>
                  </a:lnTo>
                  <a:lnTo>
                    <a:pt x="10954" y="6069"/>
                  </a:lnTo>
                  <a:lnTo>
                    <a:pt x="11088" y="5706"/>
                  </a:lnTo>
                  <a:lnTo>
                    <a:pt x="11183" y="5343"/>
                  </a:lnTo>
                  <a:lnTo>
                    <a:pt x="11260" y="4981"/>
                  </a:lnTo>
                  <a:lnTo>
                    <a:pt x="11317" y="4733"/>
                  </a:lnTo>
                  <a:lnTo>
                    <a:pt x="11336" y="4504"/>
                  </a:lnTo>
                  <a:lnTo>
                    <a:pt x="11355" y="4256"/>
                  </a:lnTo>
                  <a:lnTo>
                    <a:pt x="11355" y="4008"/>
                  </a:lnTo>
                  <a:lnTo>
                    <a:pt x="11355" y="3760"/>
                  </a:lnTo>
                  <a:lnTo>
                    <a:pt x="11336" y="3511"/>
                  </a:lnTo>
                  <a:lnTo>
                    <a:pt x="11298" y="3263"/>
                  </a:lnTo>
                  <a:lnTo>
                    <a:pt x="11260" y="3015"/>
                  </a:lnTo>
                  <a:lnTo>
                    <a:pt x="11202" y="2767"/>
                  </a:lnTo>
                  <a:lnTo>
                    <a:pt x="11126" y="2538"/>
                  </a:lnTo>
                  <a:lnTo>
                    <a:pt x="11050" y="2309"/>
                  </a:lnTo>
                  <a:lnTo>
                    <a:pt x="10954" y="2080"/>
                  </a:lnTo>
                  <a:lnTo>
                    <a:pt x="10859" y="1851"/>
                  </a:lnTo>
                  <a:lnTo>
                    <a:pt x="10744" y="1641"/>
                  </a:lnTo>
                  <a:lnTo>
                    <a:pt x="10630" y="1451"/>
                  </a:lnTo>
                  <a:lnTo>
                    <a:pt x="10496" y="1241"/>
                  </a:lnTo>
                  <a:lnTo>
                    <a:pt x="10325" y="1050"/>
                  </a:lnTo>
                  <a:lnTo>
                    <a:pt x="10134" y="859"/>
                  </a:lnTo>
                  <a:lnTo>
                    <a:pt x="9943" y="668"/>
                  </a:lnTo>
                  <a:lnTo>
                    <a:pt x="9752" y="515"/>
                  </a:lnTo>
                  <a:lnTo>
                    <a:pt x="9523" y="382"/>
                  </a:lnTo>
                  <a:lnTo>
                    <a:pt x="9294" y="267"/>
                  </a:lnTo>
                  <a:lnTo>
                    <a:pt x="9046" y="153"/>
                  </a:lnTo>
                  <a:lnTo>
                    <a:pt x="8779" y="77"/>
                  </a:lnTo>
                  <a:lnTo>
                    <a:pt x="8550" y="38"/>
                  </a:lnTo>
                  <a:lnTo>
                    <a:pt x="8321" y="19"/>
                  </a:lnTo>
                  <a:lnTo>
                    <a:pt x="8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5882375" y="4732625"/>
              <a:ext cx="209475" cy="735200"/>
            </a:xfrm>
            <a:custGeom>
              <a:avLst/>
              <a:gdLst/>
              <a:ahLst/>
              <a:cxnLst/>
              <a:rect l="l" t="t" r="r" b="b"/>
              <a:pathLst>
                <a:path w="8379" h="29408" extrusionOk="0">
                  <a:moveTo>
                    <a:pt x="7519" y="1"/>
                  </a:moveTo>
                  <a:lnTo>
                    <a:pt x="7214" y="77"/>
                  </a:lnTo>
                  <a:lnTo>
                    <a:pt x="6909" y="172"/>
                  </a:lnTo>
                  <a:lnTo>
                    <a:pt x="6623" y="306"/>
                  </a:lnTo>
                  <a:lnTo>
                    <a:pt x="6336" y="439"/>
                  </a:lnTo>
                  <a:lnTo>
                    <a:pt x="6069" y="611"/>
                  </a:lnTo>
                  <a:lnTo>
                    <a:pt x="5802" y="802"/>
                  </a:lnTo>
                  <a:lnTo>
                    <a:pt x="5554" y="993"/>
                  </a:lnTo>
                  <a:lnTo>
                    <a:pt x="5325" y="1222"/>
                  </a:lnTo>
                  <a:lnTo>
                    <a:pt x="5000" y="1565"/>
                  </a:lnTo>
                  <a:lnTo>
                    <a:pt x="4714" y="1947"/>
                  </a:lnTo>
                  <a:lnTo>
                    <a:pt x="4447" y="2329"/>
                  </a:lnTo>
                  <a:lnTo>
                    <a:pt x="4218" y="2749"/>
                  </a:lnTo>
                  <a:lnTo>
                    <a:pt x="3989" y="3168"/>
                  </a:lnTo>
                  <a:lnTo>
                    <a:pt x="3779" y="3607"/>
                  </a:lnTo>
                  <a:lnTo>
                    <a:pt x="3588" y="4046"/>
                  </a:lnTo>
                  <a:lnTo>
                    <a:pt x="3397" y="4485"/>
                  </a:lnTo>
                  <a:lnTo>
                    <a:pt x="3111" y="5229"/>
                  </a:lnTo>
                  <a:lnTo>
                    <a:pt x="2825" y="5974"/>
                  </a:lnTo>
                  <a:lnTo>
                    <a:pt x="2558" y="6718"/>
                  </a:lnTo>
                  <a:lnTo>
                    <a:pt x="2310" y="7481"/>
                  </a:lnTo>
                  <a:lnTo>
                    <a:pt x="2062" y="8225"/>
                  </a:lnTo>
                  <a:lnTo>
                    <a:pt x="1833" y="8989"/>
                  </a:lnTo>
                  <a:lnTo>
                    <a:pt x="1623" y="9752"/>
                  </a:lnTo>
                  <a:lnTo>
                    <a:pt x="1432" y="10534"/>
                  </a:lnTo>
                  <a:lnTo>
                    <a:pt x="1241" y="11298"/>
                  </a:lnTo>
                  <a:lnTo>
                    <a:pt x="1050" y="12080"/>
                  </a:lnTo>
                  <a:lnTo>
                    <a:pt x="898" y="12843"/>
                  </a:lnTo>
                  <a:lnTo>
                    <a:pt x="745" y="13626"/>
                  </a:lnTo>
                  <a:lnTo>
                    <a:pt x="611" y="14408"/>
                  </a:lnTo>
                  <a:lnTo>
                    <a:pt x="478" y="15191"/>
                  </a:lnTo>
                  <a:lnTo>
                    <a:pt x="382" y="15973"/>
                  </a:lnTo>
                  <a:lnTo>
                    <a:pt x="287" y="16775"/>
                  </a:lnTo>
                  <a:lnTo>
                    <a:pt x="192" y="17557"/>
                  </a:lnTo>
                  <a:lnTo>
                    <a:pt x="134" y="18339"/>
                  </a:lnTo>
                  <a:lnTo>
                    <a:pt x="77" y="19141"/>
                  </a:lnTo>
                  <a:lnTo>
                    <a:pt x="39" y="19923"/>
                  </a:lnTo>
                  <a:lnTo>
                    <a:pt x="20" y="20725"/>
                  </a:lnTo>
                  <a:lnTo>
                    <a:pt x="1" y="21507"/>
                  </a:lnTo>
                  <a:lnTo>
                    <a:pt x="1" y="22309"/>
                  </a:lnTo>
                  <a:lnTo>
                    <a:pt x="20" y="23091"/>
                  </a:lnTo>
                  <a:lnTo>
                    <a:pt x="58" y="23892"/>
                  </a:lnTo>
                  <a:lnTo>
                    <a:pt x="96" y="24675"/>
                  </a:lnTo>
                  <a:lnTo>
                    <a:pt x="153" y="25476"/>
                  </a:lnTo>
                  <a:lnTo>
                    <a:pt x="230" y="26259"/>
                  </a:lnTo>
                  <a:lnTo>
                    <a:pt x="325" y="27060"/>
                  </a:lnTo>
                  <a:lnTo>
                    <a:pt x="421" y="27843"/>
                  </a:lnTo>
                  <a:lnTo>
                    <a:pt x="535" y="28625"/>
                  </a:lnTo>
                  <a:lnTo>
                    <a:pt x="669" y="29407"/>
                  </a:lnTo>
                  <a:lnTo>
                    <a:pt x="3569" y="29407"/>
                  </a:lnTo>
                  <a:lnTo>
                    <a:pt x="3397" y="28778"/>
                  </a:lnTo>
                  <a:lnTo>
                    <a:pt x="3245" y="28148"/>
                  </a:lnTo>
                  <a:lnTo>
                    <a:pt x="3092" y="27499"/>
                  </a:lnTo>
                  <a:lnTo>
                    <a:pt x="2959" y="26850"/>
                  </a:lnTo>
                  <a:lnTo>
                    <a:pt x="2825" y="26201"/>
                  </a:lnTo>
                  <a:lnTo>
                    <a:pt x="2730" y="25553"/>
                  </a:lnTo>
                  <a:lnTo>
                    <a:pt x="2634" y="24904"/>
                  </a:lnTo>
                  <a:lnTo>
                    <a:pt x="2558" y="24236"/>
                  </a:lnTo>
                  <a:lnTo>
                    <a:pt x="2501" y="23587"/>
                  </a:lnTo>
                  <a:lnTo>
                    <a:pt x="2443" y="22938"/>
                  </a:lnTo>
                  <a:lnTo>
                    <a:pt x="2405" y="22270"/>
                  </a:lnTo>
                  <a:lnTo>
                    <a:pt x="2386" y="21622"/>
                  </a:lnTo>
                  <a:lnTo>
                    <a:pt x="2386" y="20954"/>
                  </a:lnTo>
                  <a:lnTo>
                    <a:pt x="2405" y="20305"/>
                  </a:lnTo>
                  <a:lnTo>
                    <a:pt x="2424" y="19637"/>
                  </a:lnTo>
                  <a:lnTo>
                    <a:pt x="2482" y="18988"/>
                  </a:lnTo>
                  <a:lnTo>
                    <a:pt x="2539" y="18339"/>
                  </a:lnTo>
                  <a:lnTo>
                    <a:pt x="2615" y="17690"/>
                  </a:lnTo>
                  <a:lnTo>
                    <a:pt x="2711" y="17042"/>
                  </a:lnTo>
                  <a:lnTo>
                    <a:pt x="2825" y="16412"/>
                  </a:lnTo>
                  <a:lnTo>
                    <a:pt x="2959" y="15763"/>
                  </a:lnTo>
                  <a:lnTo>
                    <a:pt x="3111" y="15133"/>
                  </a:lnTo>
                  <a:lnTo>
                    <a:pt x="3264" y="14504"/>
                  </a:lnTo>
                  <a:lnTo>
                    <a:pt x="3455" y="13874"/>
                  </a:lnTo>
                  <a:lnTo>
                    <a:pt x="3646" y="13263"/>
                  </a:lnTo>
                  <a:lnTo>
                    <a:pt x="3875" y="12653"/>
                  </a:lnTo>
                  <a:lnTo>
                    <a:pt x="4104" y="12042"/>
                  </a:lnTo>
                  <a:lnTo>
                    <a:pt x="4352" y="11450"/>
                  </a:lnTo>
                  <a:lnTo>
                    <a:pt x="4638" y="10859"/>
                  </a:lnTo>
                  <a:lnTo>
                    <a:pt x="4924" y="10267"/>
                  </a:lnTo>
                  <a:lnTo>
                    <a:pt x="5229" y="9695"/>
                  </a:lnTo>
                  <a:lnTo>
                    <a:pt x="5573" y="9122"/>
                  </a:lnTo>
                  <a:lnTo>
                    <a:pt x="5974" y="8473"/>
                  </a:lnTo>
                  <a:lnTo>
                    <a:pt x="6374" y="7825"/>
                  </a:lnTo>
                  <a:lnTo>
                    <a:pt x="6794" y="7176"/>
                  </a:lnTo>
                  <a:lnTo>
                    <a:pt x="7176" y="6527"/>
                  </a:lnTo>
                  <a:lnTo>
                    <a:pt x="7538" y="5859"/>
                  </a:lnTo>
                  <a:lnTo>
                    <a:pt x="7691" y="5516"/>
                  </a:lnTo>
                  <a:lnTo>
                    <a:pt x="7844" y="5172"/>
                  </a:lnTo>
                  <a:lnTo>
                    <a:pt x="7977" y="4829"/>
                  </a:lnTo>
                  <a:lnTo>
                    <a:pt x="8111" y="4466"/>
                  </a:lnTo>
                  <a:lnTo>
                    <a:pt x="8206" y="4103"/>
                  </a:lnTo>
                  <a:lnTo>
                    <a:pt x="8283" y="3741"/>
                  </a:lnTo>
                  <a:lnTo>
                    <a:pt x="8340" y="3493"/>
                  </a:lnTo>
                  <a:lnTo>
                    <a:pt x="8359" y="3264"/>
                  </a:lnTo>
                  <a:lnTo>
                    <a:pt x="8378" y="3016"/>
                  </a:lnTo>
                  <a:lnTo>
                    <a:pt x="8378" y="2768"/>
                  </a:lnTo>
                  <a:lnTo>
                    <a:pt x="8378" y="2520"/>
                  </a:lnTo>
                  <a:lnTo>
                    <a:pt x="8359" y="2271"/>
                  </a:lnTo>
                  <a:lnTo>
                    <a:pt x="8321" y="2023"/>
                  </a:lnTo>
                  <a:lnTo>
                    <a:pt x="8283" y="1775"/>
                  </a:lnTo>
                  <a:lnTo>
                    <a:pt x="8225" y="1527"/>
                  </a:lnTo>
                  <a:lnTo>
                    <a:pt x="8149" y="1298"/>
                  </a:lnTo>
                  <a:lnTo>
                    <a:pt x="8073" y="1069"/>
                  </a:lnTo>
                  <a:lnTo>
                    <a:pt x="7977" y="840"/>
                  </a:lnTo>
                  <a:lnTo>
                    <a:pt x="7882" y="611"/>
                  </a:lnTo>
                  <a:lnTo>
                    <a:pt x="7767" y="401"/>
                  </a:lnTo>
                  <a:lnTo>
                    <a:pt x="7653" y="211"/>
                  </a:lnTo>
                  <a:lnTo>
                    <a:pt x="751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5783150" y="4950650"/>
              <a:ext cx="495700" cy="517175"/>
            </a:xfrm>
            <a:custGeom>
              <a:avLst/>
              <a:gdLst/>
              <a:ahLst/>
              <a:cxnLst/>
              <a:rect l="l" t="t" r="r" b="b"/>
              <a:pathLst>
                <a:path w="19828" h="20687" extrusionOk="0">
                  <a:moveTo>
                    <a:pt x="17881" y="1"/>
                  </a:moveTo>
                  <a:lnTo>
                    <a:pt x="17557" y="20"/>
                  </a:lnTo>
                  <a:lnTo>
                    <a:pt x="17232" y="96"/>
                  </a:lnTo>
                  <a:lnTo>
                    <a:pt x="16927" y="172"/>
                  </a:lnTo>
                  <a:lnTo>
                    <a:pt x="16603" y="287"/>
                  </a:lnTo>
                  <a:lnTo>
                    <a:pt x="16297" y="401"/>
                  </a:lnTo>
                  <a:lnTo>
                    <a:pt x="15515" y="726"/>
                  </a:lnTo>
                  <a:lnTo>
                    <a:pt x="14752" y="1088"/>
                  </a:lnTo>
                  <a:lnTo>
                    <a:pt x="14007" y="1470"/>
                  </a:lnTo>
                  <a:lnTo>
                    <a:pt x="13263" y="1890"/>
                  </a:lnTo>
                  <a:lnTo>
                    <a:pt x="12538" y="2310"/>
                  </a:lnTo>
                  <a:lnTo>
                    <a:pt x="11832" y="2768"/>
                  </a:lnTo>
                  <a:lnTo>
                    <a:pt x="11145" y="3264"/>
                  </a:lnTo>
                  <a:lnTo>
                    <a:pt x="10458" y="3760"/>
                  </a:lnTo>
                  <a:lnTo>
                    <a:pt x="9809" y="4294"/>
                  </a:lnTo>
                  <a:lnTo>
                    <a:pt x="9160" y="4848"/>
                  </a:lnTo>
                  <a:lnTo>
                    <a:pt x="8550" y="5420"/>
                  </a:lnTo>
                  <a:lnTo>
                    <a:pt x="7939" y="6012"/>
                  </a:lnTo>
                  <a:lnTo>
                    <a:pt x="7347" y="6622"/>
                  </a:lnTo>
                  <a:lnTo>
                    <a:pt x="6794" y="7252"/>
                  </a:lnTo>
                  <a:lnTo>
                    <a:pt x="6260" y="7901"/>
                  </a:lnTo>
                  <a:lnTo>
                    <a:pt x="5744" y="8569"/>
                  </a:lnTo>
                  <a:lnTo>
                    <a:pt x="5191" y="9332"/>
                  </a:lnTo>
                  <a:lnTo>
                    <a:pt x="4657" y="10114"/>
                  </a:lnTo>
                  <a:lnTo>
                    <a:pt x="4161" y="10916"/>
                  </a:lnTo>
                  <a:lnTo>
                    <a:pt x="3683" y="11737"/>
                  </a:lnTo>
                  <a:lnTo>
                    <a:pt x="3225" y="12557"/>
                  </a:lnTo>
                  <a:lnTo>
                    <a:pt x="2768" y="13397"/>
                  </a:lnTo>
                  <a:lnTo>
                    <a:pt x="1890" y="15076"/>
                  </a:lnTo>
                  <a:lnTo>
                    <a:pt x="1527" y="15801"/>
                  </a:lnTo>
                  <a:lnTo>
                    <a:pt x="1184" y="16488"/>
                  </a:lnTo>
                  <a:lnTo>
                    <a:pt x="878" y="17137"/>
                  </a:lnTo>
                  <a:lnTo>
                    <a:pt x="611" y="17786"/>
                  </a:lnTo>
                  <a:lnTo>
                    <a:pt x="497" y="18129"/>
                  </a:lnTo>
                  <a:lnTo>
                    <a:pt x="401" y="18454"/>
                  </a:lnTo>
                  <a:lnTo>
                    <a:pt x="306" y="18797"/>
                  </a:lnTo>
                  <a:lnTo>
                    <a:pt x="210" y="19160"/>
                  </a:lnTo>
                  <a:lnTo>
                    <a:pt x="134" y="19522"/>
                  </a:lnTo>
                  <a:lnTo>
                    <a:pt x="77" y="19885"/>
                  </a:lnTo>
                  <a:lnTo>
                    <a:pt x="39" y="20286"/>
                  </a:lnTo>
                  <a:lnTo>
                    <a:pt x="0" y="20686"/>
                  </a:lnTo>
                  <a:lnTo>
                    <a:pt x="7042" y="20686"/>
                  </a:lnTo>
                  <a:lnTo>
                    <a:pt x="7214" y="19885"/>
                  </a:lnTo>
                  <a:lnTo>
                    <a:pt x="7405" y="19064"/>
                  </a:lnTo>
                  <a:lnTo>
                    <a:pt x="7653" y="18263"/>
                  </a:lnTo>
                  <a:lnTo>
                    <a:pt x="7939" y="17480"/>
                  </a:lnTo>
                  <a:lnTo>
                    <a:pt x="8244" y="16717"/>
                  </a:lnTo>
                  <a:lnTo>
                    <a:pt x="8588" y="15954"/>
                  </a:lnTo>
                  <a:lnTo>
                    <a:pt x="8969" y="15210"/>
                  </a:lnTo>
                  <a:lnTo>
                    <a:pt x="9370" y="14465"/>
                  </a:lnTo>
                  <a:lnTo>
                    <a:pt x="9809" y="13759"/>
                  </a:lnTo>
                  <a:lnTo>
                    <a:pt x="10267" y="13072"/>
                  </a:lnTo>
                  <a:lnTo>
                    <a:pt x="10763" y="12385"/>
                  </a:lnTo>
                  <a:lnTo>
                    <a:pt x="11278" y="11737"/>
                  </a:lnTo>
                  <a:lnTo>
                    <a:pt x="11832" y="11107"/>
                  </a:lnTo>
                  <a:lnTo>
                    <a:pt x="12404" y="10496"/>
                  </a:lnTo>
                  <a:lnTo>
                    <a:pt x="12996" y="9905"/>
                  </a:lnTo>
                  <a:lnTo>
                    <a:pt x="13607" y="9351"/>
                  </a:lnTo>
                  <a:lnTo>
                    <a:pt x="14370" y="8721"/>
                  </a:lnTo>
                  <a:lnTo>
                    <a:pt x="15133" y="8111"/>
                  </a:lnTo>
                  <a:lnTo>
                    <a:pt x="15897" y="7500"/>
                  </a:lnTo>
                  <a:lnTo>
                    <a:pt x="16660" y="6870"/>
                  </a:lnTo>
                  <a:lnTo>
                    <a:pt x="17022" y="6546"/>
                  </a:lnTo>
                  <a:lnTo>
                    <a:pt x="17385" y="6222"/>
                  </a:lnTo>
                  <a:lnTo>
                    <a:pt x="17729" y="5897"/>
                  </a:lnTo>
                  <a:lnTo>
                    <a:pt x="18072" y="5535"/>
                  </a:lnTo>
                  <a:lnTo>
                    <a:pt x="18377" y="5172"/>
                  </a:lnTo>
                  <a:lnTo>
                    <a:pt x="18683" y="4809"/>
                  </a:lnTo>
                  <a:lnTo>
                    <a:pt x="18950" y="4409"/>
                  </a:lnTo>
                  <a:lnTo>
                    <a:pt x="19217" y="4008"/>
                  </a:lnTo>
                  <a:lnTo>
                    <a:pt x="19446" y="3569"/>
                  </a:lnTo>
                  <a:lnTo>
                    <a:pt x="19541" y="3340"/>
                  </a:lnTo>
                  <a:lnTo>
                    <a:pt x="19637" y="3111"/>
                  </a:lnTo>
                  <a:lnTo>
                    <a:pt x="19694" y="2882"/>
                  </a:lnTo>
                  <a:lnTo>
                    <a:pt x="19751" y="2634"/>
                  </a:lnTo>
                  <a:lnTo>
                    <a:pt x="19789" y="2405"/>
                  </a:lnTo>
                  <a:lnTo>
                    <a:pt x="19809" y="2157"/>
                  </a:lnTo>
                  <a:lnTo>
                    <a:pt x="19828" y="1966"/>
                  </a:lnTo>
                  <a:lnTo>
                    <a:pt x="19789" y="1699"/>
                  </a:lnTo>
                  <a:lnTo>
                    <a:pt x="19732" y="1432"/>
                  </a:lnTo>
                  <a:lnTo>
                    <a:pt x="19656" y="1165"/>
                  </a:lnTo>
                  <a:lnTo>
                    <a:pt x="19541" y="936"/>
                  </a:lnTo>
                  <a:lnTo>
                    <a:pt x="19389" y="707"/>
                  </a:lnTo>
                  <a:lnTo>
                    <a:pt x="19217" y="497"/>
                  </a:lnTo>
                  <a:lnTo>
                    <a:pt x="19026" y="325"/>
                  </a:lnTo>
                  <a:lnTo>
                    <a:pt x="18797" y="191"/>
                  </a:lnTo>
                  <a:lnTo>
                    <a:pt x="18644" y="115"/>
                  </a:lnTo>
                  <a:lnTo>
                    <a:pt x="18492" y="77"/>
                  </a:lnTo>
                  <a:lnTo>
                    <a:pt x="18339" y="39"/>
                  </a:lnTo>
                  <a:lnTo>
                    <a:pt x="18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5464950" y="4993100"/>
              <a:ext cx="436550" cy="474725"/>
            </a:xfrm>
            <a:custGeom>
              <a:avLst/>
              <a:gdLst/>
              <a:ahLst/>
              <a:cxnLst/>
              <a:rect l="l" t="t" r="r" b="b"/>
              <a:pathLst>
                <a:path w="17462" h="18989" extrusionOk="0">
                  <a:moveTo>
                    <a:pt x="2710" y="1"/>
                  </a:moveTo>
                  <a:lnTo>
                    <a:pt x="2347" y="39"/>
                  </a:lnTo>
                  <a:lnTo>
                    <a:pt x="2023" y="96"/>
                  </a:lnTo>
                  <a:lnTo>
                    <a:pt x="1679" y="173"/>
                  </a:lnTo>
                  <a:lnTo>
                    <a:pt x="1355" y="287"/>
                  </a:lnTo>
                  <a:lnTo>
                    <a:pt x="1050" y="459"/>
                  </a:lnTo>
                  <a:lnTo>
                    <a:pt x="878" y="573"/>
                  </a:lnTo>
                  <a:lnTo>
                    <a:pt x="706" y="707"/>
                  </a:lnTo>
                  <a:lnTo>
                    <a:pt x="554" y="860"/>
                  </a:lnTo>
                  <a:lnTo>
                    <a:pt x="420" y="1031"/>
                  </a:lnTo>
                  <a:lnTo>
                    <a:pt x="286" y="1222"/>
                  </a:lnTo>
                  <a:lnTo>
                    <a:pt x="191" y="1413"/>
                  </a:lnTo>
                  <a:lnTo>
                    <a:pt x="96" y="1604"/>
                  </a:lnTo>
                  <a:lnTo>
                    <a:pt x="38" y="1814"/>
                  </a:lnTo>
                  <a:lnTo>
                    <a:pt x="0" y="2062"/>
                  </a:lnTo>
                  <a:lnTo>
                    <a:pt x="0" y="2310"/>
                  </a:lnTo>
                  <a:lnTo>
                    <a:pt x="38" y="2558"/>
                  </a:lnTo>
                  <a:lnTo>
                    <a:pt x="77" y="2672"/>
                  </a:lnTo>
                  <a:lnTo>
                    <a:pt x="115" y="2806"/>
                  </a:lnTo>
                  <a:lnTo>
                    <a:pt x="210" y="2959"/>
                  </a:lnTo>
                  <a:lnTo>
                    <a:pt x="305" y="3111"/>
                  </a:lnTo>
                  <a:lnTo>
                    <a:pt x="420" y="3264"/>
                  </a:lnTo>
                  <a:lnTo>
                    <a:pt x="554" y="3379"/>
                  </a:lnTo>
                  <a:lnTo>
                    <a:pt x="706" y="3493"/>
                  </a:lnTo>
                  <a:lnTo>
                    <a:pt x="859" y="3588"/>
                  </a:lnTo>
                  <a:lnTo>
                    <a:pt x="1031" y="3684"/>
                  </a:lnTo>
                  <a:lnTo>
                    <a:pt x="1202" y="3760"/>
                  </a:lnTo>
                  <a:lnTo>
                    <a:pt x="1565" y="3913"/>
                  </a:lnTo>
                  <a:lnTo>
                    <a:pt x="1947" y="4027"/>
                  </a:lnTo>
                  <a:lnTo>
                    <a:pt x="2710" y="4218"/>
                  </a:lnTo>
                  <a:lnTo>
                    <a:pt x="3282" y="4371"/>
                  </a:lnTo>
                  <a:lnTo>
                    <a:pt x="3855" y="4562"/>
                  </a:lnTo>
                  <a:lnTo>
                    <a:pt x="4427" y="4772"/>
                  </a:lnTo>
                  <a:lnTo>
                    <a:pt x="4981" y="5001"/>
                  </a:lnTo>
                  <a:lnTo>
                    <a:pt x="5515" y="5268"/>
                  </a:lnTo>
                  <a:lnTo>
                    <a:pt x="6049" y="5554"/>
                  </a:lnTo>
                  <a:lnTo>
                    <a:pt x="6565" y="5859"/>
                  </a:lnTo>
                  <a:lnTo>
                    <a:pt x="7061" y="6203"/>
                  </a:lnTo>
                  <a:lnTo>
                    <a:pt x="7557" y="6546"/>
                  </a:lnTo>
                  <a:lnTo>
                    <a:pt x="8034" y="6928"/>
                  </a:lnTo>
                  <a:lnTo>
                    <a:pt x="8473" y="7329"/>
                  </a:lnTo>
                  <a:lnTo>
                    <a:pt x="8912" y="7749"/>
                  </a:lnTo>
                  <a:lnTo>
                    <a:pt x="9332" y="8168"/>
                  </a:lnTo>
                  <a:lnTo>
                    <a:pt x="9713" y="8626"/>
                  </a:lnTo>
                  <a:lnTo>
                    <a:pt x="10095" y="9103"/>
                  </a:lnTo>
                  <a:lnTo>
                    <a:pt x="10439" y="9600"/>
                  </a:lnTo>
                  <a:lnTo>
                    <a:pt x="10763" y="10115"/>
                  </a:lnTo>
                  <a:lnTo>
                    <a:pt x="11068" y="10630"/>
                  </a:lnTo>
                  <a:lnTo>
                    <a:pt x="11355" y="11184"/>
                  </a:lnTo>
                  <a:lnTo>
                    <a:pt x="11622" y="11737"/>
                  </a:lnTo>
                  <a:lnTo>
                    <a:pt x="11870" y="12309"/>
                  </a:lnTo>
                  <a:lnTo>
                    <a:pt x="12080" y="12901"/>
                  </a:lnTo>
                  <a:lnTo>
                    <a:pt x="12270" y="13493"/>
                  </a:lnTo>
                  <a:lnTo>
                    <a:pt x="12442" y="14103"/>
                  </a:lnTo>
                  <a:lnTo>
                    <a:pt x="12576" y="14714"/>
                  </a:lnTo>
                  <a:lnTo>
                    <a:pt x="12690" y="15325"/>
                  </a:lnTo>
                  <a:lnTo>
                    <a:pt x="12767" y="15935"/>
                  </a:lnTo>
                  <a:lnTo>
                    <a:pt x="12824" y="16565"/>
                  </a:lnTo>
                  <a:lnTo>
                    <a:pt x="12843" y="17176"/>
                  </a:lnTo>
                  <a:lnTo>
                    <a:pt x="12843" y="17786"/>
                  </a:lnTo>
                  <a:lnTo>
                    <a:pt x="12805" y="18397"/>
                  </a:lnTo>
                  <a:lnTo>
                    <a:pt x="12728" y="18988"/>
                  </a:lnTo>
                  <a:lnTo>
                    <a:pt x="17461" y="18988"/>
                  </a:lnTo>
                  <a:lnTo>
                    <a:pt x="17289" y="17767"/>
                  </a:lnTo>
                  <a:lnTo>
                    <a:pt x="17079" y="16546"/>
                  </a:lnTo>
                  <a:lnTo>
                    <a:pt x="16850" y="15363"/>
                  </a:lnTo>
                  <a:lnTo>
                    <a:pt x="16583" y="14180"/>
                  </a:lnTo>
                  <a:lnTo>
                    <a:pt x="16297" y="13015"/>
                  </a:lnTo>
                  <a:lnTo>
                    <a:pt x="16125" y="12443"/>
                  </a:lnTo>
                  <a:lnTo>
                    <a:pt x="15953" y="11870"/>
                  </a:lnTo>
                  <a:lnTo>
                    <a:pt x="15763" y="11279"/>
                  </a:lnTo>
                  <a:lnTo>
                    <a:pt x="15572" y="10706"/>
                  </a:lnTo>
                  <a:lnTo>
                    <a:pt x="15343" y="10134"/>
                  </a:lnTo>
                  <a:lnTo>
                    <a:pt x="15114" y="9542"/>
                  </a:lnTo>
                  <a:lnTo>
                    <a:pt x="14866" y="8970"/>
                  </a:lnTo>
                  <a:lnTo>
                    <a:pt x="14599" y="8397"/>
                  </a:lnTo>
                  <a:lnTo>
                    <a:pt x="14312" y="7825"/>
                  </a:lnTo>
                  <a:lnTo>
                    <a:pt x="14026" y="7271"/>
                  </a:lnTo>
                  <a:lnTo>
                    <a:pt x="13702" y="6737"/>
                  </a:lnTo>
                  <a:lnTo>
                    <a:pt x="13358" y="6203"/>
                  </a:lnTo>
                  <a:lnTo>
                    <a:pt x="12996" y="5688"/>
                  </a:lnTo>
                  <a:lnTo>
                    <a:pt x="12633" y="5172"/>
                  </a:lnTo>
                  <a:lnTo>
                    <a:pt x="12232" y="4695"/>
                  </a:lnTo>
                  <a:lnTo>
                    <a:pt x="11832" y="4218"/>
                  </a:lnTo>
                  <a:lnTo>
                    <a:pt x="11393" y="3760"/>
                  </a:lnTo>
                  <a:lnTo>
                    <a:pt x="10935" y="3321"/>
                  </a:lnTo>
                  <a:lnTo>
                    <a:pt x="10477" y="2921"/>
                  </a:lnTo>
                  <a:lnTo>
                    <a:pt x="9981" y="2520"/>
                  </a:lnTo>
                  <a:lnTo>
                    <a:pt x="9484" y="2157"/>
                  </a:lnTo>
                  <a:lnTo>
                    <a:pt x="8950" y="1814"/>
                  </a:lnTo>
                  <a:lnTo>
                    <a:pt x="8358" y="1470"/>
                  </a:lnTo>
                  <a:lnTo>
                    <a:pt x="7729" y="1146"/>
                  </a:lnTo>
                  <a:lnTo>
                    <a:pt x="7099" y="879"/>
                  </a:lnTo>
                  <a:lnTo>
                    <a:pt x="6450" y="631"/>
                  </a:lnTo>
                  <a:lnTo>
                    <a:pt x="5782" y="440"/>
                  </a:lnTo>
                  <a:lnTo>
                    <a:pt x="5114" y="268"/>
                  </a:lnTo>
                  <a:lnTo>
                    <a:pt x="4427" y="134"/>
                  </a:lnTo>
                  <a:lnTo>
                    <a:pt x="3740" y="39"/>
                  </a:lnTo>
                  <a:lnTo>
                    <a:pt x="3397" y="20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5866150" y="5004550"/>
              <a:ext cx="412225" cy="463275"/>
            </a:xfrm>
            <a:custGeom>
              <a:avLst/>
              <a:gdLst/>
              <a:ahLst/>
              <a:cxnLst/>
              <a:rect l="l" t="t" r="r" b="b"/>
              <a:pathLst>
                <a:path w="16489" h="18531" extrusionOk="0">
                  <a:moveTo>
                    <a:pt x="16489" y="1"/>
                  </a:moveTo>
                  <a:lnTo>
                    <a:pt x="15992" y="192"/>
                  </a:lnTo>
                  <a:lnTo>
                    <a:pt x="15210" y="516"/>
                  </a:lnTo>
                  <a:lnTo>
                    <a:pt x="14447" y="879"/>
                  </a:lnTo>
                  <a:lnTo>
                    <a:pt x="13702" y="1260"/>
                  </a:lnTo>
                  <a:lnTo>
                    <a:pt x="12958" y="1661"/>
                  </a:lnTo>
                  <a:lnTo>
                    <a:pt x="12233" y="2100"/>
                  </a:lnTo>
                  <a:lnTo>
                    <a:pt x="11527" y="2558"/>
                  </a:lnTo>
                  <a:lnTo>
                    <a:pt x="10821" y="3035"/>
                  </a:lnTo>
                  <a:lnTo>
                    <a:pt x="10153" y="3550"/>
                  </a:lnTo>
                  <a:lnTo>
                    <a:pt x="9485" y="4085"/>
                  </a:lnTo>
                  <a:lnTo>
                    <a:pt x="8855" y="4619"/>
                  </a:lnTo>
                  <a:lnTo>
                    <a:pt x="8226" y="5191"/>
                  </a:lnTo>
                  <a:lnTo>
                    <a:pt x="7634" y="5783"/>
                  </a:lnTo>
                  <a:lnTo>
                    <a:pt x="7043" y="6394"/>
                  </a:lnTo>
                  <a:lnTo>
                    <a:pt x="6489" y="7042"/>
                  </a:lnTo>
                  <a:lnTo>
                    <a:pt x="5936" y="7691"/>
                  </a:lnTo>
                  <a:lnTo>
                    <a:pt x="5420" y="8359"/>
                  </a:lnTo>
                  <a:lnTo>
                    <a:pt x="4867" y="9123"/>
                  </a:lnTo>
                  <a:lnTo>
                    <a:pt x="4352" y="9905"/>
                  </a:lnTo>
                  <a:lnTo>
                    <a:pt x="3856" y="10706"/>
                  </a:lnTo>
                  <a:lnTo>
                    <a:pt x="3360" y="11527"/>
                  </a:lnTo>
                  <a:lnTo>
                    <a:pt x="2902" y="12348"/>
                  </a:lnTo>
                  <a:lnTo>
                    <a:pt x="2463" y="13187"/>
                  </a:lnTo>
                  <a:lnTo>
                    <a:pt x="1585" y="14867"/>
                  </a:lnTo>
                  <a:lnTo>
                    <a:pt x="1089" y="15840"/>
                  </a:lnTo>
                  <a:lnTo>
                    <a:pt x="650" y="16737"/>
                  </a:lnTo>
                  <a:lnTo>
                    <a:pt x="459" y="17176"/>
                  </a:lnTo>
                  <a:lnTo>
                    <a:pt x="287" y="17634"/>
                  </a:lnTo>
                  <a:lnTo>
                    <a:pt x="134" y="18072"/>
                  </a:lnTo>
                  <a:lnTo>
                    <a:pt x="1" y="18530"/>
                  </a:lnTo>
                  <a:lnTo>
                    <a:pt x="3722" y="18530"/>
                  </a:lnTo>
                  <a:lnTo>
                    <a:pt x="3894" y="17729"/>
                  </a:lnTo>
                  <a:lnTo>
                    <a:pt x="4085" y="16908"/>
                  </a:lnTo>
                  <a:lnTo>
                    <a:pt x="4333" y="16107"/>
                  </a:lnTo>
                  <a:lnTo>
                    <a:pt x="4619" y="15324"/>
                  </a:lnTo>
                  <a:lnTo>
                    <a:pt x="4924" y="14561"/>
                  </a:lnTo>
                  <a:lnTo>
                    <a:pt x="5268" y="13798"/>
                  </a:lnTo>
                  <a:lnTo>
                    <a:pt x="5649" y="13054"/>
                  </a:lnTo>
                  <a:lnTo>
                    <a:pt x="6050" y="12309"/>
                  </a:lnTo>
                  <a:lnTo>
                    <a:pt x="6489" y="11603"/>
                  </a:lnTo>
                  <a:lnTo>
                    <a:pt x="6947" y="10916"/>
                  </a:lnTo>
                  <a:lnTo>
                    <a:pt x="7443" y="10229"/>
                  </a:lnTo>
                  <a:lnTo>
                    <a:pt x="7958" y="9581"/>
                  </a:lnTo>
                  <a:lnTo>
                    <a:pt x="8512" y="8951"/>
                  </a:lnTo>
                  <a:lnTo>
                    <a:pt x="9084" y="8340"/>
                  </a:lnTo>
                  <a:lnTo>
                    <a:pt x="9676" y="7749"/>
                  </a:lnTo>
                  <a:lnTo>
                    <a:pt x="10287" y="7195"/>
                  </a:lnTo>
                  <a:lnTo>
                    <a:pt x="11050" y="6565"/>
                  </a:lnTo>
                  <a:lnTo>
                    <a:pt x="11813" y="5955"/>
                  </a:lnTo>
                  <a:lnTo>
                    <a:pt x="12577" y="5344"/>
                  </a:lnTo>
                  <a:lnTo>
                    <a:pt x="13340" y="4714"/>
                  </a:lnTo>
                  <a:lnTo>
                    <a:pt x="13702" y="4390"/>
                  </a:lnTo>
                  <a:lnTo>
                    <a:pt x="14065" y="4066"/>
                  </a:lnTo>
                  <a:lnTo>
                    <a:pt x="14409" y="3741"/>
                  </a:lnTo>
                  <a:lnTo>
                    <a:pt x="14752" y="3379"/>
                  </a:lnTo>
                  <a:lnTo>
                    <a:pt x="15057" y="3016"/>
                  </a:lnTo>
                  <a:lnTo>
                    <a:pt x="15363" y="2653"/>
                  </a:lnTo>
                  <a:lnTo>
                    <a:pt x="15630" y="2253"/>
                  </a:lnTo>
                  <a:lnTo>
                    <a:pt x="15897" y="1852"/>
                  </a:lnTo>
                  <a:lnTo>
                    <a:pt x="16126" y="1413"/>
                  </a:lnTo>
                  <a:lnTo>
                    <a:pt x="16221" y="1184"/>
                  </a:lnTo>
                  <a:lnTo>
                    <a:pt x="16317" y="955"/>
                  </a:lnTo>
                  <a:lnTo>
                    <a:pt x="16374" y="726"/>
                  </a:lnTo>
                  <a:lnTo>
                    <a:pt x="16431" y="478"/>
                  </a:lnTo>
                  <a:lnTo>
                    <a:pt x="16469" y="249"/>
                  </a:lnTo>
                  <a:lnTo>
                    <a:pt x="1648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5464950" y="5034150"/>
              <a:ext cx="389775" cy="433675"/>
            </a:xfrm>
            <a:custGeom>
              <a:avLst/>
              <a:gdLst/>
              <a:ahLst/>
              <a:cxnLst/>
              <a:rect l="l" t="t" r="r" b="b"/>
              <a:pathLst>
                <a:path w="15591" h="17347" extrusionOk="0">
                  <a:moveTo>
                    <a:pt x="1069" y="0"/>
                  </a:moveTo>
                  <a:lnTo>
                    <a:pt x="802" y="19"/>
                  </a:lnTo>
                  <a:lnTo>
                    <a:pt x="554" y="57"/>
                  </a:lnTo>
                  <a:lnTo>
                    <a:pt x="286" y="95"/>
                  </a:lnTo>
                  <a:lnTo>
                    <a:pt x="38" y="172"/>
                  </a:lnTo>
                  <a:lnTo>
                    <a:pt x="0" y="420"/>
                  </a:lnTo>
                  <a:lnTo>
                    <a:pt x="0" y="668"/>
                  </a:lnTo>
                  <a:lnTo>
                    <a:pt x="38" y="916"/>
                  </a:lnTo>
                  <a:lnTo>
                    <a:pt x="77" y="1030"/>
                  </a:lnTo>
                  <a:lnTo>
                    <a:pt x="115" y="1164"/>
                  </a:lnTo>
                  <a:lnTo>
                    <a:pt x="210" y="1317"/>
                  </a:lnTo>
                  <a:lnTo>
                    <a:pt x="305" y="1469"/>
                  </a:lnTo>
                  <a:lnTo>
                    <a:pt x="420" y="1622"/>
                  </a:lnTo>
                  <a:lnTo>
                    <a:pt x="554" y="1737"/>
                  </a:lnTo>
                  <a:lnTo>
                    <a:pt x="706" y="1851"/>
                  </a:lnTo>
                  <a:lnTo>
                    <a:pt x="859" y="1946"/>
                  </a:lnTo>
                  <a:lnTo>
                    <a:pt x="1031" y="2042"/>
                  </a:lnTo>
                  <a:lnTo>
                    <a:pt x="1202" y="2118"/>
                  </a:lnTo>
                  <a:lnTo>
                    <a:pt x="1565" y="2271"/>
                  </a:lnTo>
                  <a:lnTo>
                    <a:pt x="1947" y="2385"/>
                  </a:lnTo>
                  <a:lnTo>
                    <a:pt x="2710" y="2576"/>
                  </a:lnTo>
                  <a:lnTo>
                    <a:pt x="3282" y="2729"/>
                  </a:lnTo>
                  <a:lnTo>
                    <a:pt x="3855" y="2920"/>
                  </a:lnTo>
                  <a:lnTo>
                    <a:pt x="4427" y="3130"/>
                  </a:lnTo>
                  <a:lnTo>
                    <a:pt x="4981" y="3359"/>
                  </a:lnTo>
                  <a:lnTo>
                    <a:pt x="5515" y="3626"/>
                  </a:lnTo>
                  <a:lnTo>
                    <a:pt x="6049" y="3912"/>
                  </a:lnTo>
                  <a:lnTo>
                    <a:pt x="6565" y="4217"/>
                  </a:lnTo>
                  <a:lnTo>
                    <a:pt x="7061" y="4561"/>
                  </a:lnTo>
                  <a:lnTo>
                    <a:pt x="7557" y="4904"/>
                  </a:lnTo>
                  <a:lnTo>
                    <a:pt x="8034" y="5286"/>
                  </a:lnTo>
                  <a:lnTo>
                    <a:pt x="8473" y="5687"/>
                  </a:lnTo>
                  <a:lnTo>
                    <a:pt x="8912" y="6107"/>
                  </a:lnTo>
                  <a:lnTo>
                    <a:pt x="9332" y="6526"/>
                  </a:lnTo>
                  <a:lnTo>
                    <a:pt x="9713" y="6984"/>
                  </a:lnTo>
                  <a:lnTo>
                    <a:pt x="10095" y="7461"/>
                  </a:lnTo>
                  <a:lnTo>
                    <a:pt x="10439" y="7958"/>
                  </a:lnTo>
                  <a:lnTo>
                    <a:pt x="10763" y="8473"/>
                  </a:lnTo>
                  <a:lnTo>
                    <a:pt x="11068" y="8988"/>
                  </a:lnTo>
                  <a:lnTo>
                    <a:pt x="11355" y="9542"/>
                  </a:lnTo>
                  <a:lnTo>
                    <a:pt x="11622" y="10095"/>
                  </a:lnTo>
                  <a:lnTo>
                    <a:pt x="11870" y="10667"/>
                  </a:lnTo>
                  <a:lnTo>
                    <a:pt x="12080" y="11259"/>
                  </a:lnTo>
                  <a:lnTo>
                    <a:pt x="12270" y="11851"/>
                  </a:lnTo>
                  <a:lnTo>
                    <a:pt x="12442" y="12461"/>
                  </a:lnTo>
                  <a:lnTo>
                    <a:pt x="12576" y="13072"/>
                  </a:lnTo>
                  <a:lnTo>
                    <a:pt x="12690" y="13683"/>
                  </a:lnTo>
                  <a:lnTo>
                    <a:pt x="12767" y="14293"/>
                  </a:lnTo>
                  <a:lnTo>
                    <a:pt x="12824" y="14923"/>
                  </a:lnTo>
                  <a:lnTo>
                    <a:pt x="12843" y="15534"/>
                  </a:lnTo>
                  <a:lnTo>
                    <a:pt x="12843" y="16144"/>
                  </a:lnTo>
                  <a:lnTo>
                    <a:pt x="12805" y="16755"/>
                  </a:lnTo>
                  <a:lnTo>
                    <a:pt x="12728" y="17346"/>
                  </a:lnTo>
                  <a:lnTo>
                    <a:pt x="15591" y="17346"/>
                  </a:lnTo>
                  <a:lnTo>
                    <a:pt x="15419" y="16354"/>
                  </a:lnTo>
                  <a:lnTo>
                    <a:pt x="15209" y="15362"/>
                  </a:lnTo>
                  <a:lnTo>
                    <a:pt x="14999" y="14369"/>
                  </a:lnTo>
                  <a:lnTo>
                    <a:pt x="14770" y="13396"/>
                  </a:lnTo>
                  <a:lnTo>
                    <a:pt x="14503" y="12442"/>
                  </a:lnTo>
                  <a:lnTo>
                    <a:pt x="14198" y="11469"/>
                  </a:lnTo>
                  <a:lnTo>
                    <a:pt x="13873" y="10496"/>
                  </a:lnTo>
                  <a:lnTo>
                    <a:pt x="13492" y="9542"/>
                  </a:lnTo>
                  <a:lnTo>
                    <a:pt x="13244" y="8950"/>
                  </a:lnTo>
                  <a:lnTo>
                    <a:pt x="12977" y="8377"/>
                  </a:lnTo>
                  <a:lnTo>
                    <a:pt x="12690" y="7824"/>
                  </a:lnTo>
                  <a:lnTo>
                    <a:pt x="12385" y="7271"/>
                  </a:lnTo>
                  <a:lnTo>
                    <a:pt x="12061" y="6717"/>
                  </a:lnTo>
                  <a:lnTo>
                    <a:pt x="11736" y="6183"/>
                  </a:lnTo>
                  <a:lnTo>
                    <a:pt x="11374" y="5668"/>
                  </a:lnTo>
                  <a:lnTo>
                    <a:pt x="10992" y="5172"/>
                  </a:lnTo>
                  <a:lnTo>
                    <a:pt x="10610" y="4675"/>
                  </a:lnTo>
                  <a:lnTo>
                    <a:pt x="10190" y="4198"/>
                  </a:lnTo>
                  <a:lnTo>
                    <a:pt x="9771" y="3740"/>
                  </a:lnTo>
                  <a:lnTo>
                    <a:pt x="9313" y="3320"/>
                  </a:lnTo>
                  <a:lnTo>
                    <a:pt x="8836" y="2901"/>
                  </a:lnTo>
                  <a:lnTo>
                    <a:pt x="8358" y="2519"/>
                  </a:lnTo>
                  <a:lnTo>
                    <a:pt x="7843" y="2137"/>
                  </a:lnTo>
                  <a:lnTo>
                    <a:pt x="7328" y="1794"/>
                  </a:lnTo>
                  <a:lnTo>
                    <a:pt x="6717" y="1450"/>
                  </a:lnTo>
                  <a:lnTo>
                    <a:pt x="6107" y="1145"/>
                  </a:lnTo>
                  <a:lnTo>
                    <a:pt x="5477" y="859"/>
                  </a:lnTo>
                  <a:lnTo>
                    <a:pt x="4828" y="630"/>
                  </a:lnTo>
                  <a:lnTo>
                    <a:pt x="4160" y="420"/>
                  </a:lnTo>
                  <a:lnTo>
                    <a:pt x="3492" y="248"/>
                  </a:lnTo>
                  <a:lnTo>
                    <a:pt x="2805" y="134"/>
                  </a:lnTo>
                  <a:lnTo>
                    <a:pt x="2118" y="3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5534600" y="5096625"/>
              <a:ext cx="851600" cy="371200"/>
            </a:xfrm>
            <a:custGeom>
              <a:avLst/>
              <a:gdLst/>
              <a:ahLst/>
              <a:cxnLst/>
              <a:rect l="l" t="t" r="r" b="b"/>
              <a:pathLst>
                <a:path w="34064" h="14848" extrusionOk="0">
                  <a:moveTo>
                    <a:pt x="22671" y="1"/>
                  </a:moveTo>
                  <a:lnTo>
                    <a:pt x="22327" y="20"/>
                  </a:lnTo>
                  <a:lnTo>
                    <a:pt x="21984" y="58"/>
                  </a:lnTo>
                  <a:lnTo>
                    <a:pt x="21640" y="154"/>
                  </a:lnTo>
                  <a:lnTo>
                    <a:pt x="21297" y="268"/>
                  </a:lnTo>
                  <a:lnTo>
                    <a:pt x="20991" y="402"/>
                  </a:lnTo>
                  <a:lnTo>
                    <a:pt x="20686" y="573"/>
                  </a:lnTo>
                  <a:lnTo>
                    <a:pt x="20400" y="783"/>
                  </a:lnTo>
                  <a:lnTo>
                    <a:pt x="20114" y="993"/>
                  </a:lnTo>
                  <a:lnTo>
                    <a:pt x="19866" y="1241"/>
                  </a:lnTo>
                  <a:lnTo>
                    <a:pt x="19637" y="1508"/>
                  </a:lnTo>
                  <a:lnTo>
                    <a:pt x="19408" y="1776"/>
                  </a:lnTo>
                  <a:lnTo>
                    <a:pt x="19217" y="2081"/>
                  </a:lnTo>
                  <a:lnTo>
                    <a:pt x="19064" y="2386"/>
                  </a:lnTo>
                  <a:lnTo>
                    <a:pt x="18911" y="2711"/>
                  </a:lnTo>
                  <a:lnTo>
                    <a:pt x="18797" y="3035"/>
                  </a:lnTo>
                  <a:lnTo>
                    <a:pt x="18702" y="3379"/>
                  </a:lnTo>
                  <a:lnTo>
                    <a:pt x="18644" y="3722"/>
                  </a:lnTo>
                  <a:lnTo>
                    <a:pt x="18625" y="4066"/>
                  </a:lnTo>
                  <a:lnTo>
                    <a:pt x="18625" y="4409"/>
                  </a:lnTo>
                  <a:lnTo>
                    <a:pt x="18530" y="4199"/>
                  </a:lnTo>
                  <a:lnTo>
                    <a:pt x="18415" y="4008"/>
                  </a:lnTo>
                  <a:lnTo>
                    <a:pt x="18282" y="3817"/>
                  </a:lnTo>
                  <a:lnTo>
                    <a:pt x="18148" y="3627"/>
                  </a:lnTo>
                  <a:lnTo>
                    <a:pt x="17976" y="3455"/>
                  </a:lnTo>
                  <a:lnTo>
                    <a:pt x="17824" y="3283"/>
                  </a:lnTo>
                  <a:lnTo>
                    <a:pt x="17633" y="3130"/>
                  </a:lnTo>
                  <a:lnTo>
                    <a:pt x="17442" y="2997"/>
                  </a:lnTo>
                  <a:lnTo>
                    <a:pt x="17251" y="2863"/>
                  </a:lnTo>
                  <a:lnTo>
                    <a:pt x="17041" y="2749"/>
                  </a:lnTo>
                  <a:lnTo>
                    <a:pt x="16812" y="2653"/>
                  </a:lnTo>
                  <a:lnTo>
                    <a:pt x="16602" y="2558"/>
                  </a:lnTo>
                  <a:lnTo>
                    <a:pt x="16373" y="2482"/>
                  </a:lnTo>
                  <a:lnTo>
                    <a:pt x="16144" y="2424"/>
                  </a:lnTo>
                  <a:lnTo>
                    <a:pt x="15915" y="2386"/>
                  </a:lnTo>
                  <a:lnTo>
                    <a:pt x="15686" y="2348"/>
                  </a:lnTo>
                  <a:lnTo>
                    <a:pt x="15228" y="2348"/>
                  </a:lnTo>
                  <a:lnTo>
                    <a:pt x="14999" y="2367"/>
                  </a:lnTo>
                  <a:lnTo>
                    <a:pt x="14770" y="2405"/>
                  </a:lnTo>
                  <a:lnTo>
                    <a:pt x="14541" y="2463"/>
                  </a:lnTo>
                  <a:lnTo>
                    <a:pt x="14332" y="2520"/>
                  </a:lnTo>
                  <a:lnTo>
                    <a:pt x="14122" y="2615"/>
                  </a:lnTo>
                  <a:lnTo>
                    <a:pt x="13912" y="2711"/>
                  </a:lnTo>
                  <a:lnTo>
                    <a:pt x="13702" y="2825"/>
                  </a:lnTo>
                  <a:lnTo>
                    <a:pt x="13511" y="2940"/>
                  </a:lnTo>
                  <a:lnTo>
                    <a:pt x="13320" y="3073"/>
                  </a:lnTo>
                  <a:lnTo>
                    <a:pt x="13148" y="3226"/>
                  </a:lnTo>
                  <a:lnTo>
                    <a:pt x="12977" y="3379"/>
                  </a:lnTo>
                  <a:lnTo>
                    <a:pt x="12824" y="3550"/>
                  </a:lnTo>
                  <a:lnTo>
                    <a:pt x="12690" y="3741"/>
                  </a:lnTo>
                  <a:lnTo>
                    <a:pt x="12557" y="3932"/>
                  </a:lnTo>
                  <a:lnTo>
                    <a:pt x="12442" y="4123"/>
                  </a:lnTo>
                  <a:lnTo>
                    <a:pt x="12347" y="4333"/>
                  </a:lnTo>
                  <a:lnTo>
                    <a:pt x="12271" y="4543"/>
                  </a:lnTo>
                  <a:lnTo>
                    <a:pt x="12194" y="4772"/>
                  </a:lnTo>
                  <a:lnTo>
                    <a:pt x="12156" y="5001"/>
                  </a:lnTo>
                  <a:lnTo>
                    <a:pt x="12118" y="5211"/>
                  </a:lnTo>
                  <a:lnTo>
                    <a:pt x="12099" y="5440"/>
                  </a:lnTo>
                  <a:lnTo>
                    <a:pt x="12080" y="5669"/>
                  </a:lnTo>
                  <a:lnTo>
                    <a:pt x="12099" y="5917"/>
                  </a:lnTo>
                  <a:lnTo>
                    <a:pt x="12118" y="6127"/>
                  </a:lnTo>
                  <a:lnTo>
                    <a:pt x="12156" y="6356"/>
                  </a:lnTo>
                  <a:lnTo>
                    <a:pt x="12213" y="6585"/>
                  </a:lnTo>
                  <a:lnTo>
                    <a:pt x="12271" y="6814"/>
                  </a:lnTo>
                  <a:lnTo>
                    <a:pt x="12366" y="7023"/>
                  </a:lnTo>
                  <a:lnTo>
                    <a:pt x="12461" y="7233"/>
                  </a:lnTo>
                  <a:lnTo>
                    <a:pt x="12576" y="7424"/>
                  </a:lnTo>
                  <a:lnTo>
                    <a:pt x="12328" y="7386"/>
                  </a:lnTo>
                  <a:lnTo>
                    <a:pt x="12080" y="7348"/>
                  </a:lnTo>
                  <a:lnTo>
                    <a:pt x="11832" y="7329"/>
                  </a:lnTo>
                  <a:lnTo>
                    <a:pt x="11603" y="7329"/>
                  </a:lnTo>
                  <a:lnTo>
                    <a:pt x="11355" y="7348"/>
                  </a:lnTo>
                  <a:lnTo>
                    <a:pt x="11126" y="7367"/>
                  </a:lnTo>
                  <a:lnTo>
                    <a:pt x="10897" y="7405"/>
                  </a:lnTo>
                  <a:lnTo>
                    <a:pt x="10668" y="7462"/>
                  </a:lnTo>
                  <a:lnTo>
                    <a:pt x="10439" y="7539"/>
                  </a:lnTo>
                  <a:lnTo>
                    <a:pt x="10229" y="7634"/>
                  </a:lnTo>
                  <a:lnTo>
                    <a:pt x="10019" y="7729"/>
                  </a:lnTo>
                  <a:lnTo>
                    <a:pt x="9809" y="7863"/>
                  </a:lnTo>
                  <a:lnTo>
                    <a:pt x="9618" y="7997"/>
                  </a:lnTo>
                  <a:lnTo>
                    <a:pt x="9427" y="8149"/>
                  </a:lnTo>
                  <a:lnTo>
                    <a:pt x="9255" y="8302"/>
                  </a:lnTo>
                  <a:lnTo>
                    <a:pt x="9084" y="8493"/>
                  </a:lnTo>
                  <a:lnTo>
                    <a:pt x="8988" y="8264"/>
                  </a:lnTo>
                  <a:lnTo>
                    <a:pt x="8874" y="8016"/>
                  </a:lnTo>
                  <a:lnTo>
                    <a:pt x="8740" y="7806"/>
                  </a:lnTo>
                  <a:lnTo>
                    <a:pt x="8607" y="7577"/>
                  </a:lnTo>
                  <a:lnTo>
                    <a:pt x="8454" y="7367"/>
                  </a:lnTo>
                  <a:lnTo>
                    <a:pt x="8301" y="7157"/>
                  </a:lnTo>
                  <a:lnTo>
                    <a:pt x="8130" y="6966"/>
                  </a:lnTo>
                  <a:lnTo>
                    <a:pt x="7939" y="6794"/>
                  </a:lnTo>
                  <a:lnTo>
                    <a:pt x="7767" y="6604"/>
                  </a:lnTo>
                  <a:lnTo>
                    <a:pt x="7557" y="6451"/>
                  </a:lnTo>
                  <a:lnTo>
                    <a:pt x="7347" y="6298"/>
                  </a:lnTo>
                  <a:lnTo>
                    <a:pt x="7137" y="6165"/>
                  </a:lnTo>
                  <a:lnTo>
                    <a:pt x="6927" y="6031"/>
                  </a:lnTo>
                  <a:lnTo>
                    <a:pt x="6698" y="5936"/>
                  </a:lnTo>
                  <a:lnTo>
                    <a:pt x="6450" y="5840"/>
                  </a:lnTo>
                  <a:lnTo>
                    <a:pt x="6202" y="5764"/>
                  </a:lnTo>
                  <a:lnTo>
                    <a:pt x="5954" y="5688"/>
                  </a:lnTo>
                  <a:lnTo>
                    <a:pt x="5706" y="5649"/>
                  </a:lnTo>
                  <a:lnTo>
                    <a:pt x="5439" y="5630"/>
                  </a:lnTo>
                  <a:lnTo>
                    <a:pt x="5191" y="5630"/>
                  </a:lnTo>
                  <a:lnTo>
                    <a:pt x="4924" y="5649"/>
                  </a:lnTo>
                  <a:lnTo>
                    <a:pt x="4676" y="5669"/>
                  </a:lnTo>
                  <a:lnTo>
                    <a:pt x="4428" y="5726"/>
                  </a:lnTo>
                  <a:lnTo>
                    <a:pt x="4160" y="5783"/>
                  </a:lnTo>
                  <a:lnTo>
                    <a:pt x="3931" y="5878"/>
                  </a:lnTo>
                  <a:lnTo>
                    <a:pt x="3683" y="5974"/>
                  </a:lnTo>
                  <a:lnTo>
                    <a:pt x="3473" y="6088"/>
                  </a:lnTo>
                  <a:lnTo>
                    <a:pt x="3244" y="6222"/>
                  </a:lnTo>
                  <a:lnTo>
                    <a:pt x="3054" y="6375"/>
                  </a:lnTo>
                  <a:lnTo>
                    <a:pt x="2863" y="6546"/>
                  </a:lnTo>
                  <a:lnTo>
                    <a:pt x="2672" y="6737"/>
                  </a:lnTo>
                  <a:lnTo>
                    <a:pt x="2519" y="6928"/>
                  </a:lnTo>
                  <a:lnTo>
                    <a:pt x="2386" y="7157"/>
                  </a:lnTo>
                  <a:lnTo>
                    <a:pt x="2252" y="7367"/>
                  </a:lnTo>
                  <a:lnTo>
                    <a:pt x="2157" y="7615"/>
                  </a:lnTo>
                  <a:lnTo>
                    <a:pt x="2080" y="7863"/>
                  </a:lnTo>
                  <a:lnTo>
                    <a:pt x="2042" y="8111"/>
                  </a:lnTo>
                  <a:lnTo>
                    <a:pt x="2004" y="8378"/>
                  </a:lnTo>
                  <a:lnTo>
                    <a:pt x="1985" y="8626"/>
                  </a:lnTo>
                  <a:lnTo>
                    <a:pt x="2004" y="8894"/>
                  </a:lnTo>
                  <a:lnTo>
                    <a:pt x="2042" y="9142"/>
                  </a:lnTo>
                  <a:lnTo>
                    <a:pt x="2099" y="9390"/>
                  </a:lnTo>
                  <a:lnTo>
                    <a:pt x="2176" y="9638"/>
                  </a:lnTo>
                  <a:lnTo>
                    <a:pt x="2271" y="9867"/>
                  </a:lnTo>
                  <a:lnTo>
                    <a:pt x="2405" y="10077"/>
                  </a:lnTo>
                  <a:lnTo>
                    <a:pt x="2538" y="10287"/>
                  </a:lnTo>
                  <a:lnTo>
                    <a:pt x="2710" y="10477"/>
                  </a:lnTo>
                  <a:lnTo>
                    <a:pt x="2901" y="10649"/>
                  </a:lnTo>
                  <a:lnTo>
                    <a:pt x="2710" y="10611"/>
                  </a:lnTo>
                  <a:lnTo>
                    <a:pt x="2500" y="10592"/>
                  </a:lnTo>
                  <a:lnTo>
                    <a:pt x="2099" y="10592"/>
                  </a:lnTo>
                  <a:lnTo>
                    <a:pt x="1909" y="10630"/>
                  </a:lnTo>
                  <a:lnTo>
                    <a:pt x="1718" y="10687"/>
                  </a:lnTo>
                  <a:lnTo>
                    <a:pt x="1527" y="10745"/>
                  </a:lnTo>
                  <a:lnTo>
                    <a:pt x="1336" y="10821"/>
                  </a:lnTo>
                  <a:lnTo>
                    <a:pt x="1164" y="10916"/>
                  </a:lnTo>
                  <a:lnTo>
                    <a:pt x="993" y="11031"/>
                  </a:lnTo>
                  <a:lnTo>
                    <a:pt x="840" y="11145"/>
                  </a:lnTo>
                  <a:lnTo>
                    <a:pt x="687" y="11279"/>
                  </a:lnTo>
                  <a:lnTo>
                    <a:pt x="535" y="11432"/>
                  </a:lnTo>
                  <a:lnTo>
                    <a:pt x="420" y="11584"/>
                  </a:lnTo>
                  <a:lnTo>
                    <a:pt x="306" y="11756"/>
                  </a:lnTo>
                  <a:lnTo>
                    <a:pt x="210" y="11928"/>
                  </a:lnTo>
                  <a:lnTo>
                    <a:pt x="134" y="12119"/>
                  </a:lnTo>
                  <a:lnTo>
                    <a:pt x="77" y="12309"/>
                  </a:lnTo>
                  <a:lnTo>
                    <a:pt x="19" y="12500"/>
                  </a:lnTo>
                  <a:lnTo>
                    <a:pt x="0" y="12691"/>
                  </a:lnTo>
                  <a:lnTo>
                    <a:pt x="0" y="12901"/>
                  </a:lnTo>
                  <a:lnTo>
                    <a:pt x="0" y="13111"/>
                  </a:lnTo>
                  <a:lnTo>
                    <a:pt x="19" y="13302"/>
                  </a:lnTo>
                  <a:lnTo>
                    <a:pt x="58" y="13512"/>
                  </a:lnTo>
                  <a:lnTo>
                    <a:pt x="115" y="13702"/>
                  </a:lnTo>
                  <a:lnTo>
                    <a:pt x="191" y="13893"/>
                  </a:lnTo>
                  <a:lnTo>
                    <a:pt x="287" y="14065"/>
                  </a:lnTo>
                  <a:lnTo>
                    <a:pt x="382" y="14237"/>
                  </a:lnTo>
                  <a:lnTo>
                    <a:pt x="496" y="14409"/>
                  </a:lnTo>
                  <a:lnTo>
                    <a:pt x="630" y="14561"/>
                  </a:lnTo>
                  <a:lnTo>
                    <a:pt x="764" y="14714"/>
                  </a:lnTo>
                  <a:lnTo>
                    <a:pt x="916" y="14828"/>
                  </a:lnTo>
                  <a:lnTo>
                    <a:pt x="3645" y="14847"/>
                  </a:lnTo>
                  <a:lnTo>
                    <a:pt x="30743" y="14847"/>
                  </a:lnTo>
                  <a:lnTo>
                    <a:pt x="30991" y="14828"/>
                  </a:lnTo>
                  <a:lnTo>
                    <a:pt x="31220" y="14809"/>
                  </a:lnTo>
                  <a:lnTo>
                    <a:pt x="31430" y="14771"/>
                  </a:lnTo>
                  <a:lnTo>
                    <a:pt x="31659" y="14714"/>
                  </a:lnTo>
                  <a:lnTo>
                    <a:pt x="31869" y="14638"/>
                  </a:lnTo>
                  <a:lnTo>
                    <a:pt x="32079" y="14561"/>
                  </a:lnTo>
                  <a:lnTo>
                    <a:pt x="32270" y="14485"/>
                  </a:lnTo>
                  <a:lnTo>
                    <a:pt x="32460" y="14389"/>
                  </a:lnTo>
                  <a:lnTo>
                    <a:pt x="32651" y="14275"/>
                  </a:lnTo>
                  <a:lnTo>
                    <a:pt x="32823" y="14141"/>
                  </a:lnTo>
                  <a:lnTo>
                    <a:pt x="32995" y="14008"/>
                  </a:lnTo>
                  <a:lnTo>
                    <a:pt x="33166" y="13855"/>
                  </a:lnTo>
                  <a:lnTo>
                    <a:pt x="33319" y="13683"/>
                  </a:lnTo>
                  <a:lnTo>
                    <a:pt x="33453" y="13493"/>
                  </a:lnTo>
                  <a:lnTo>
                    <a:pt x="33586" y="13302"/>
                  </a:lnTo>
                  <a:lnTo>
                    <a:pt x="33701" y="13073"/>
                  </a:lnTo>
                  <a:lnTo>
                    <a:pt x="33815" y="12844"/>
                  </a:lnTo>
                  <a:lnTo>
                    <a:pt x="33892" y="12615"/>
                  </a:lnTo>
                  <a:lnTo>
                    <a:pt x="33968" y="12367"/>
                  </a:lnTo>
                  <a:lnTo>
                    <a:pt x="34025" y="12119"/>
                  </a:lnTo>
                  <a:lnTo>
                    <a:pt x="34063" y="11870"/>
                  </a:lnTo>
                  <a:lnTo>
                    <a:pt x="34063" y="11622"/>
                  </a:lnTo>
                  <a:lnTo>
                    <a:pt x="34063" y="11374"/>
                  </a:lnTo>
                  <a:lnTo>
                    <a:pt x="34044" y="11145"/>
                  </a:lnTo>
                  <a:lnTo>
                    <a:pt x="33987" y="10916"/>
                  </a:lnTo>
                  <a:lnTo>
                    <a:pt x="33930" y="10706"/>
                  </a:lnTo>
                  <a:lnTo>
                    <a:pt x="33853" y="10497"/>
                  </a:lnTo>
                  <a:lnTo>
                    <a:pt x="33777" y="10287"/>
                  </a:lnTo>
                  <a:lnTo>
                    <a:pt x="33663" y="10077"/>
                  </a:lnTo>
                  <a:lnTo>
                    <a:pt x="33548" y="9886"/>
                  </a:lnTo>
                  <a:lnTo>
                    <a:pt x="33414" y="9714"/>
                  </a:lnTo>
                  <a:lnTo>
                    <a:pt x="33262" y="9523"/>
                  </a:lnTo>
                  <a:lnTo>
                    <a:pt x="33109" y="9371"/>
                  </a:lnTo>
                  <a:lnTo>
                    <a:pt x="32937" y="9218"/>
                  </a:lnTo>
                  <a:lnTo>
                    <a:pt x="32766" y="9084"/>
                  </a:lnTo>
                  <a:lnTo>
                    <a:pt x="32575" y="8951"/>
                  </a:lnTo>
                  <a:lnTo>
                    <a:pt x="32384" y="8836"/>
                  </a:lnTo>
                  <a:lnTo>
                    <a:pt x="32174" y="8741"/>
                  </a:lnTo>
                  <a:lnTo>
                    <a:pt x="31964" y="8665"/>
                  </a:lnTo>
                  <a:lnTo>
                    <a:pt x="31735" y="8588"/>
                  </a:lnTo>
                  <a:lnTo>
                    <a:pt x="31525" y="8550"/>
                  </a:lnTo>
                  <a:lnTo>
                    <a:pt x="31296" y="8531"/>
                  </a:lnTo>
                  <a:lnTo>
                    <a:pt x="31067" y="8512"/>
                  </a:lnTo>
                  <a:lnTo>
                    <a:pt x="30838" y="8512"/>
                  </a:lnTo>
                  <a:lnTo>
                    <a:pt x="30609" y="8531"/>
                  </a:lnTo>
                  <a:lnTo>
                    <a:pt x="30399" y="8569"/>
                  </a:lnTo>
                  <a:lnTo>
                    <a:pt x="30170" y="8626"/>
                  </a:lnTo>
                  <a:lnTo>
                    <a:pt x="29960" y="8703"/>
                  </a:lnTo>
                  <a:lnTo>
                    <a:pt x="29751" y="8779"/>
                  </a:lnTo>
                  <a:lnTo>
                    <a:pt x="29541" y="8874"/>
                  </a:lnTo>
                  <a:lnTo>
                    <a:pt x="29350" y="8989"/>
                  </a:lnTo>
                  <a:lnTo>
                    <a:pt x="29159" y="9123"/>
                  </a:lnTo>
                  <a:lnTo>
                    <a:pt x="28968" y="9256"/>
                  </a:lnTo>
                  <a:lnTo>
                    <a:pt x="28815" y="9409"/>
                  </a:lnTo>
                  <a:lnTo>
                    <a:pt x="28663" y="9581"/>
                  </a:lnTo>
                  <a:lnTo>
                    <a:pt x="28663" y="9581"/>
                  </a:lnTo>
                  <a:lnTo>
                    <a:pt x="28777" y="9237"/>
                  </a:lnTo>
                  <a:lnTo>
                    <a:pt x="28854" y="8894"/>
                  </a:lnTo>
                  <a:lnTo>
                    <a:pt x="28873" y="8569"/>
                  </a:lnTo>
                  <a:lnTo>
                    <a:pt x="28873" y="8226"/>
                  </a:lnTo>
                  <a:lnTo>
                    <a:pt x="28815" y="7901"/>
                  </a:lnTo>
                  <a:lnTo>
                    <a:pt x="28720" y="7577"/>
                  </a:lnTo>
                  <a:lnTo>
                    <a:pt x="28586" y="7252"/>
                  </a:lnTo>
                  <a:lnTo>
                    <a:pt x="28415" y="6947"/>
                  </a:lnTo>
                  <a:lnTo>
                    <a:pt x="28319" y="6794"/>
                  </a:lnTo>
                  <a:lnTo>
                    <a:pt x="28205" y="6642"/>
                  </a:lnTo>
                  <a:lnTo>
                    <a:pt x="27957" y="6375"/>
                  </a:lnTo>
                  <a:lnTo>
                    <a:pt x="27690" y="6146"/>
                  </a:lnTo>
                  <a:lnTo>
                    <a:pt x="27384" y="5955"/>
                  </a:lnTo>
                  <a:lnTo>
                    <a:pt x="27060" y="5783"/>
                  </a:lnTo>
                  <a:lnTo>
                    <a:pt x="26716" y="5649"/>
                  </a:lnTo>
                  <a:lnTo>
                    <a:pt x="26373" y="5573"/>
                  </a:lnTo>
                  <a:lnTo>
                    <a:pt x="26182" y="5554"/>
                  </a:lnTo>
                  <a:lnTo>
                    <a:pt x="26010" y="5535"/>
                  </a:lnTo>
                  <a:lnTo>
                    <a:pt x="26201" y="5401"/>
                  </a:lnTo>
                  <a:lnTo>
                    <a:pt x="26392" y="5249"/>
                  </a:lnTo>
                  <a:lnTo>
                    <a:pt x="26545" y="5077"/>
                  </a:lnTo>
                  <a:lnTo>
                    <a:pt x="26659" y="4905"/>
                  </a:lnTo>
                  <a:lnTo>
                    <a:pt x="26774" y="4695"/>
                  </a:lnTo>
                  <a:lnTo>
                    <a:pt x="26850" y="4485"/>
                  </a:lnTo>
                  <a:lnTo>
                    <a:pt x="26907" y="4256"/>
                  </a:lnTo>
                  <a:lnTo>
                    <a:pt x="26945" y="4008"/>
                  </a:lnTo>
                  <a:lnTo>
                    <a:pt x="26964" y="3760"/>
                  </a:lnTo>
                  <a:lnTo>
                    <a:pt x="26945" y="3512"/>
                  </a:lnTo>
                  <a:lnTo>
                    <a:pt x="26926" y="3264"/>
                  </a:lnTo>
                  <a:lnTo>
                    <a:pt x="26869" y="3016"/>
                  </a:lnTo>
                  <a:lnTo>
                    <a:pt x="26793" y="2787"/>
                  </a:lnTo>
                  <a:lnTo>
                    <a:pt x="26716" y="2539"/>
                  </a:lnTo>
                  <a:lnTo>
                    <a:pt x="26602" y="2310"/>
                  </a:lnTo>
                  <a:lnTo>
                    <a:pt x="26487" y="2100"/>
                  </a:lnTo>
                  <a:lnTo>
                    <a:pt x="26297" y="1795"/>
                  </a:lnTo>
                  <a:lnTo>
                    <a:pt x="26087" y="1528"/>
                  </a:lnTo>
                  <a:lnTo>
                    <a:pt x="25858" y="1260"/>
                  </a:lnTo>
                  <a:lnTo>
                    <a:pt x="25590" y="1031"/>
                  </a:lnTo>
                  <a:lnTo>
                    <a:pt x="25304" y="821"/>
                  </a:lnTo>
                  <a:lnTo>
                    <a:pt x="25018" y="631"/>
                  </a:lnTo>
                  <a:lnTo>
                    <a:pt x="24713" y="459"/>
                  </a:lnTo>
                  <a:lnTo>
                    <a:pt x="24388" y="306"/>
                  </a:lnTo>
                  <a:lnTo>
                    <a:pt x="24064" y="192"/>
                  </a:lnTo>
                  <a:lnTo>
                    <a:pt x="23720" y="96"/>
                  </a:lnTo>
                  <a:lnTo>
                    <a:pt x="23377" y="39"/>
                  </a:lnTo>
                  <a:lnTo>
                    <a:pt x="23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5389075" y="5141950"/>
              <a:ext cx="185150" cy="163200"/>
            </a:xfrm>
            <a:custGeom>
              <a:avLst/>
              <a:gdLst/>
              <a:ahLst/>
              <a:cxnLst/>
              <a:rect l="l" t="t" r="r" b="b"/>
              <a:pathLst>
                <a:path w="7406" h="6528" extrusionOk="0">
                  <a:moveTo>
                    <a:pt x="4447" y="1"/>
                  </a:moveTo>
                  <a:lnTo>
                    <a:pt x="4314" y="20"/>
                  </a:lnTo>
                  <a:lnTo>
                    <a:pt x="4180" y="39"/>
                  </a:lnTo>
                  <a:lnTo>
                    <a:pt x="4066" y="77"/>
                  </a:lnTo>
                  <a:lnTo>
                    <a:pt x="3818" y="192"/>
                  </a:lnTo>
                  <a:lnTo>
                    <a:pt x="3608" y="344"/>
                  </a:lnTo>
                  <a:lnTo>
                    <a:pt x="3493" y="440"/>
                  </a:lnTo>
                  <a:lnTo>
                    <a:pt x="3379" y="554"/>
                  </a:lnTo>
                  <a:lnTo>
                    <a:pt x="3283" y="669"/>
                  </a:lnTo>
                  <a:lnTo>
                    <a:pt x="3188" y="802"/>
                  </a:lnTo>
                  <a:lnTo>
                    <a:pt x="3016" y="1069"/>
                  </a:lnTo>
                  <a:lnTo>
                    <a:pt x="2902" y="1375"/>
                  </a:lnTo>
                  <a:lnTo>
                    <a:pt x="2806" y="1680"/>
                  </a:lnTo>
                  <a:lnTo>
                    <a:pt x="2749" y="1985"/>
                  </a:lnTo>
                  <a:lnTo>
                    <a:pt x="2737" y="2196"/>
                  </a:lnTo>
                  <a:lnTo>
                    <a:pt x="2692" y="2062"/>
                  </a:lnTo>
                  <a:lnTo>
                    <a:pt x="2634" y="1890"/>
                  </a:lnTo>
                  <a:lnTo>
                    <a:pt x="2539" y="1718"/>
                  </a:lnTo>
                  <a:lnTo>
                    <a:pt x="2425" y="1566"/>
                  </a:lnTo>
                  <a:lnTo>
                    <a:pt x="2291" y="1432"/>
                  </a:lnTo>
                  <a:lnTo>
                    <a:pt x="2138" y="1317"/>
                  </a:lnTo>
                  <a:lnTo>
                    <a:pt x="1986" y="1222"/>
                  </a:lnTo>
                  <a:lnTo>
                    <a:pt x="1814" y="1165"/>
                  </a:lnTo>
                  <a:lnTo>
                    <a:pt x="1623" y="1127"/>
                  </a:lnTo>
                  <a:lnTo>
                    <a:pt x="1432" y="1108"/>
                  </a:lnTo>
                  <a:lnTo>
                    <a:pt x="1241" y="1108"/>
                  </a:lnTo>
                  <a:lnTo>
                    <a:pt x="1070" y="1146"/>
                  </a:lnTo>
                  <a:lnTo>
                    <a:pt x="879" y="1203"/>
                  </a:lnTo>
                  <a:lnTo>
                    <a:pt x="707" y="1279"/>
                  </a:lnTo>
                  <a:lnTo>
                    <a:pt x="535" y="1413"/>
                  </a:lnTo>
                  <a:lnTo>
                    <a:pt x="364" y="1566"/>
                  </a:lnTo>
                  <a:lnTo>
                    <a:pt x="230" y="1737"/>
                  </a:lnTo>
                  <a:lnTo>
                    <a:pt x="115" y="1947"/>
                  </a:lnTo>
                  <a:lnTo>
                    <a:pt x="58" y="2119"/>
                  </a:lnTo>
                  <a:lnTo>
                    <a:pt x="20" y="2310"/>
                  </a:lnTo>
                  <a:lnTo>
                    <a:pt x="1" y="2501"/>
                  </a:lnTo>
                  <a:lnTo>
                    <a:pt x="20" y="2691"/>
                  </a:lnTo>
                  <a:lnTo>
                    <a:pt x="58" y="2882"/>
                  </a:lnTo>
                  <a:lnTo>
                    <a:pt x="115" y="3054"/>
                  </a:lnTo>
                  <a:lnTo>
                    <a:pt x="192" y="3226"/>
                  </a:lnTo>
                  <a:lnTo>
                    <a:pt x="287" y="3378"/>
                  </a:lnTo>
                  <a:lnTo>
                    <a:pt x="421" y="3531"/>
                  </a:lnTo>
                  <a:lnTo>
                    <a:pt x="554" y="3646"/>
                  </a:lnTo>
                  <a:lnTo>
                    <a:pt x="726" y="3760"/>
                  </a:lnTo>
                  <a:lnTo>
                    <a:pt x="879" y="3836"/>
                  </a:lnTo>
                  <a:lnTo>
                    <a:pt x="1070" y="3894"/>
                  </a:lnTo>
                  <a:lnTo>
                    <a:pt x="1241" y="3932"/>
                  </a:lnTo>
                  <a:lnTo>
                    <a:pt x="1432" y="3951"/>
                  </a:lnTo>
                  <a:lnTo>
                    <a:pt x="1623" y="3951"/>
                  </a:lnTo>
                  <a:lnTo>
                    <a:pt x="1470" y="4046"/>
                  </a:lnTo>
                  <a:lnTo>
                    <a:pt x="1337" y="4161"/>
                  </a:lnTo>
                  <a:lnTo>
                    <a:pt x="1203" y="4314"/>
                  </a:lnTo>
                  <a:lnTo>
                    <a:pt x="1108" y="4466"/>
                  </a:lnTo>
                  <a:lnTo>
                    <a:pt x="1012" y="4638"/>
                  </a:lnTo>
                  <a:lnTo>
                    <a:pt x="936" y="4810"/>
                  </a:lnTo>
                  <a:lnTo>
                    <a:pt x="898" y="5001"/>
                  </a:lnTo>
                  <a:lnTo>
                    <a:pt x="879" y="5172"/>
                  </a:lnTo>
                  <a:lnTo>
                    <a:pt x="898" y="5344"/>
                  </a:lnTo>
                  <a:lnTo>
                    <a:pt x="917" y="5516"/>
                  </a:lnTo>
                  <a:lnTo>
                    <a:pt x="974" y="5687"/>
                  </a:lnTo>
                  <a:lnTo>
                    <a:pt x="1070" y="5840"/>
                  </a:lnTo>
                  <a:lnTo>
                    <a:pt x="1165" y="5993"/>
                  </a:lnTo>
                  <a:lnTo>
                    <a:pt x="1280" y="6126"/>
                  </a:lnTo>
                  <a:lnTo>
                    <a:pt x="1413" y="6241"/>
                  </a:lnTo>
                  <a:lnTo>
                    <a:pt x="1547" y="6336"/>
                  </a:lnTo>
                  <a:lnTo>
                    <a:pt x="1718" y="6413"/>
                  </a:lnTo>
                  <a:lnTo>
                    <a:pt x="1871" y="6470"/>
                  </a:lnTo>
                  <a:lnTo>
                    <a:pt x="2043" y="6508"/>
                  </a:lnTo>
                  <a:lnTo>
                    <a:pt x="2234" y="6527"/>
                  </a:lnTo>
                  <a:lnTo>
                    <a:pt x="2596" y="6527"/>
                  </a:lnTo>
                  <a:lnTo>
                    <a:pt x="2787" y="6508"/>
                  </a:lnTo>
                  <a:lnTo>
                    <a:pt x="2978" y="6470"/>
                  </a:lnTo>
                  <a:lnTo>
                    <a:pt x="3169" y="6413"/>
                  </a:lnTo>
                  <a:lnTo>
                    <a:pt x="3340" y="6355"/>
                  </a:lnTo>
                  <a:lnTo>
                    <a:pt x="3493" y="6260"/>
                  </a:lnTo>
                  <a:lnTo>
                    <a:pt x="3646" y="6145"/>
                  </a:lnTo>
                  <a:lnTo>
                    <a:pt x="3798" y="6031"/>
                  </a:lnTo>
                  <a:lnTo>
                    <a:pt x="3913" y="5878"/>
                  </a:lnTo>
                  <a:lnTo>
                    <a:pt x="4027" y="5726"/>
                  </a:lnTo>
                  <a:lnTo>
                    <a:pt x="4104" y="5554"/>
                  </a:lnTo>
                  <a:lnTo>
                    <a:pt x="4180" y="5382"/>
                  </a:lnTo>
                  <a:lnTo>
                    <a:pt x="4218" y="5191"/>
                  </a:lnTo>
                  <a:lnTo>
                    <a:pt x="4218" y="5020"/>
                  </a:lnTo>
                  <a:lnTo>
                    <a:pt x="4199" y="4829"/>
                  </a:lnTo>
                  <a:lnTo>
                    <a:pt x="4371" y="5020"/>
                  </a:lnTo>
                  <a:lnTo>
                    <a:pt x="4543" y="5191"/>
                  </a:lnTo>
                  <a:lnTo>
                    <a:pt x="4714" y="5363"/>
                  </a:lnTo>
                  <a:lnTo>
                    <a:pt x="4924" y="5497"/>
                  </a:lnTo>
                  <a:lnTo>
                    <a:pt x="5134" y="5611"/>
                  </a:lnTo>
                  <a:lnTo>
                    <a:pt x="5344" y="5707"/>
                  </a:lnTo>
                  <a:lnTo>
                    <a:pt x="5592" y="5764"/>
                  </a:lnTo>
                  <a:lnTo>
                    <a:pt x="5840" y="5783"/>
                  </a:lnTo>
                  <a:lnTo>
                    <a:pt x="6088" y="5764"/>
                  </a:lnTo>
                  <a:lnTo>
                    <a:pt x="6337" y="5707"/>
                  </a:lnTo>
                  <a:lnTo>
                    <a:pt x="6566" y="5592"/>
                  </a:lnTo>
                  <a:lnTo>
                    <a:pt x="6775" y="5478"/>
                  </a:lnTo>
                  <a:lnTo>
                    <a:pt x="6966" y="5306"/>
                  </a:lnTo>
                  <a:lnTo>
                    <a:pt x="7138" y="5134"/>
                  </a:lnTo>
                  <a:lnTo>
                    <a:pt x="7252" y="4924"/>
                  </a:lnTo>
                  <a:lnTo>
                    <a:pt x="7310" y="4810"/>
                  </a:lnTo>
                  <a:lnTo>
                    <a:pt x="7348" y="4695"/>
                  </a:lnTo>
                  <a:lnTo>
                    <a:pt x="7386" y="4485"/>
                  </a:lnTo>
                  <a:lnTo>
                    <a:pt x="7405" y="4275"/>
                  </a:lnTo>
                  <a:lnTo>
                    <a:pt x="7386" y="4065"/>
                  </a:lnTo>
                  <a:lnTo>
                    <a:pt x="7329" y="3856"/>
                  </a:lnTo>
                  <a:lnTo>
                    <a:pt x="7272" y="3684"/>
                  </a:lnTo>
                  <a:lnTo>
                    <a:pt x="7176" y="3531"/>
                  </a:lnTo>
                  <a:lnTo>
                    <a:pt x="7081" y="3359"/>
                  </a:lnTo>
                  <a:lnTo>
                    <a:pt x="6966" y="3226"/>
                  </a:lnTo>
                  <a:lnTo>
                    <a:pt x="6833" y="3092"/>
                  </a:lnTo>
                  <a:lnTo>
                    <a:pt x="6680" y="2978"/>
                  </a:lnTo>
                  <a:lnTo>
                    <a:pt x="6508" y="2882"/>
                  </a:lnTo>
                  <a:lnTo>
                    <a:pt x="6356" y="2806"/>
                  </a:lnTo>
                  <a:lnTo>
                    <a:pt x="6165" y="2749"/>
                  </a:lnTo>
                  <a:lnTo>
                    <a:pt x="5993" y="2711"/>
                  </a:lnTo>
                  <a:lnTo>
                    <a:pt x="5802" y="2691"/>
                  </a:lnTo>
                  <a:lnTo>
                    <a:pt x="5611" y="2691"/>
                  </a:lnTo>
                  <a:lnTo>
                    <a:pt x="5421" y="2730"/>
                  </a:lnTo>
                  <a:lnTo>
                    <a:pt x="5303" y="2756"/>
                  </a:lnTo>
                  <a:lnTo>
                    <a:pt x="5303" y="2756"/>
                  </a:lnTo>
                  <a:lnTo>
                    <a:pt x="5440" y="2653"/>
                  </a:lnTo>
                  <a:lnTo>
                    <a:pt x="5592" y="2501"/>
                  </a:lnTo>
                  <a:lnTo>
                    <a:pt x="5707" y="2329"/>
                  </a:lnTo>
                  <a:lnTo>
                    <a:pt x="5802" y="2157"/>
                  </a:lnTo>
                  <a:lnTo>
                    <a:pt x="5879" y="1966"/>
                  </a:lnTo>
                  <a:lnTo>
                    <a:pt x="5917" y="1756"/>
                  </a:lnTo>
                  <a:lnTo>
                    <a:pt x="5936" y="1546"/>
                  </a:lnTo>
                  <a:lnTo>
                    <a:pt x="5917" y="1356"/>
                  </a:lnTo>
                  <a:lnTo>
                    <a:pt x="5879" y="1146"/>
                  </a:lnTo>
                  <a:lnTo>
                    <a:pt x="5821" y="955"/>
                  </a:lnTo>
                  <a:lnTo>
                    <a:pt x="5726" y="783"/>
                  </a:lnTo>
                  <a:lnTo>
                    <a:pt x="5611" y="611"/>
                  </a:lnTo>
                  <a:lnTo>
                    <a:pt x="5478" y="440"/>
                  </a:lnTo>
                  <a:lnTo>
                    <a:pt x="5325" y="306"/>
                  </a:lnTo>
                  <a:lnTo>
                    <a:pt x="5153" y="192"/>
                  </a:lnTo>
                  <a:lnTo>
                    <a:pt x="4982" y="96"/>
                  </a:lnTo>
                  <a:lnTo>
                    <a:pt x="4772" y="20"/>
                  </a:lnTo>
                  <a:lnTo>
                    <a:pt x="4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5577050" y="5154350"/>
              <a:ext cx="778600" cy="322525"/>
            </a:xfrm>
            <a:custGeom>
              <a:avLst/>
              <a:gdLst/>
              <a:ahLst/>
              <a:cxnLst/>
              <a:rect l="l" t="t" r="r" b="b"/>
              <a:pathLst>
                <a:path w="31144" h="12901" extrusionOk="0">
                  <a:moveTo>
                    <a:pt x="20534" y="1"/>
                  </a:moveTo>
                  <a:lnTo>
                    <a:pt x="20324" y="20"/>
                  </a:lnTo>
                  <a:lnTo>
                    <a:pt x="20133" y="58"/>
                  </a:lnTo>
                  <a:lnTo>
                    <a:pt x="19923" y="115"/>
                  </a:lnTo>
                  <a:lnTo>
                    <a:pt x="19732" y="173"/>
                  </a:lnTo>
                  <a:lnTo>
                    <a:pt x="19542" y="249"/>
                  </a:lnTo>
                  <a:lnTo>
                    <a:pt x="19370" y="344"/>
                  </a:lnTo>
                  <a:lnTo>
                    <a:pt x="19179" y="440"/>
                  </a:lnTo>
                  <a:lnTo>
                    <a:pt x="19007" y="554"/>
                  </a:lnTo>
                  <a:lnTo>
                    <a:pt x="18855" y="669"/>
                  </a:lnTo>
                  <a:lnTo>
                    <a:pt x="18683" y="802"/>
                  </a:lnTo>
                  <a:lnTo>
                    <a:pt x="18549" y="955"/>
                  </a:lnTo>
                  <a:lnTo>
                    <a:pt x="18416" y="1108"/>
                  </a:lnTo>
                  <a:lnTo>
                    <a:pt x="18282" y="1279"/>
                  </a:lnTo>
                  <a:lnTo>
                    <a:pt x="18110" y="1547"/>
                  </a:lnTo>
                  <a:lnTo>
                    <a:pt x="17977" y="1833"/>
                  </a:lnTo>
                  <a:lnTo>
                    <a:pt x="17862" y="2119"/>
                  </a:lnTo>
                  <a:lnTo>
                    <a:pt x="17767" y="2424"/>
                  </a:lnTo>
                  <a:lnTo>
                    <a:pt x="17614" y="3054"/>
                  </a:lnTo>
                  <a:lnTo>
                    <a:pt x="17538" y="3340"/>
                  </a:lnTo>
                  <a:lnTo>
                    <a:pt x="17500" y="3646"/>
                  </a:lnTo>
                  <a:lnTo>
                    <a:pt x="17442" y="3951"/>
                  </a:lnTo>
                  <a:lnTo>
                    <a:pt x="17423" y="4276"/>
                  </a:lnTo>
                  <a:lnTo>
                    <a:pt x="17423" y="4638"/>
                  </a:lnTo>
                  <a:lnTo>
                    <a:pt x="17442" y="5039"/>
                  </a:lnTo>
                  <a:lnTo>
                    <a:pt x="17442" y="5039"/>
                  </a:lnTo>
                  <a:lnTo>
                    <a:pt x="17175" y="4562"/>
                  </a:lnTo>
                  <a:lnTo>
                    <a:pt x="16870" y="4085"/>
                  </a:lnTo>
                  <a:lnTo>
                    <a:pt x="16526" y="3646"/>
                  </a:lnTo>
                  <a:lnTo>
                    <a:pt x="16336" y="3436"/>
                  </a:lnTo>
                  <a:lnTo>
                    <a:pt x="16145" y="3245"/>
                  </a:lnTo>
                  <a:lnTo>
                    <a:pt x="15954" y="3054"/>
                  </a:lnTo>
                  <a:lnTo>
                    <a:pt x="15725" y="2882"/>
                  </a:lnTo>
                  <a:lnTo>
                    <a:pt x="15515" y="2730"/>
                  </a:lnTo>
                  <a:lnTo>
                    <a:pt x="15286" y="2577"/>
                  </a:lnTo>
                  <a:lnTo>
                    <a:pt x="15038" y="2463"/>
                  </a:lnTo>
                  <a:lnTo>
                    <a:pt x="14790" y="2348"/>
                  </a:lnTo>
                  <a:lnTo>
                    <a:pt x="14523" y="2272"/>
                  </a:lnTo>
                  <a:lnTo>
                    <a:pt x="14256" y="2215"/>
                  </a:lnTo>
                  <a:lnTo>
                    <a:pt x="13988" y="2176"/>
                  </a:lnTo>
                  <a:lnTo>
                    <a:pt x="13721" y="2176"/>
                  </a:lnTo>
                  <a:lnTo>
                    <a:pt x="13454" y="2195"/>
                  </a:lnTo>
                  <a:lnTo>
                    <a:pt x="13187" y="2253"/>
                  </a:lnTo>
                  <a:lnTo>
                    <a:pt x="12920" y="2329"/>
                  </a:lnTo>
                  <a:lnTo>
                    <a:pt x="12672" y="2444"/>
                  </a:lnTo>
                  <a:lnTo>
                    <a:pt x="12443" y="2577"/>
                  </a:lnTo>
                  <a:lnTo>
                    <a:pt x="12233" y="2749"/>
                  </a:lnTo>
                  <a:lnTo>
                    <a:pt x="12061" y="2921"/>
                  </a:lnTo>
                  <a:lnTo>
                    <a:pt x="11908" y="3111"/>
                  </a:lnTo>
                  <a:lnTo>
                    <a:pt x="11794" y="3321"/>
                  </a:lnTo>
                  <a:lnTo>
                    <a:pt x="11679" y="3531"/>
                  </a:lnTo>
                  <a:lnTo>
                    <a:pt x="11584" y="3760"/>
                  </a:lnTo>
                  <a:lnTo>
                    <a:pt x="11508" y="3989"/>
                  </a:lnTo>
                  <a:lnTo>
                    <a:pt x="11450" y="4218"/>
                  </a:lnTo>
                  <a:lnTo>
                    <a:pt x="11393" y="4466"/>
                  </a:lnTo>
                  <a:lnTo>
                    <a:pt x="11355" y="4810"/>
                  </a:lnTo>
                  <a:lnTo>
                    <a:pt x="11355" y="5153"/>
                  </a:lnTo>
                  <a:lnTo>
                    <a:pt x="11374" y="5516"/>
                  </a:lnTo>
                  <a:lnTo>
                    <a:pt x="11431" y="5859"/>
                  </a:lnTo>
                  <a:lnTo>
                    <a:pt x="11508" y="6184"/>
                  </a:lnTo>
                  <a:lnTo>
                    <a:pt x="11603" y="6527"/>
                  </a:lnTo>
                  <a:lnTo>
                    <a:pt x="11737" y="6833"/>
                  </a:lnTo>
                  <a:lnTo>
                    <a:pt x="11889" y="7157"/>
                  </a:lnTo>
                  <a:lnTo>
                    <a:pt x="11775" y="7062"/>
                  </a:lnTo>
                  <a:lnTo>
                    <a:pt x="11679" y="6985"/>
                  </a:lnTo>
                  <a:lnTo>
                    <a:pt x="11546" y="6928"/>
                  </a:lnTo>
                  <a:lnTo>
                    <a:pt x="11431" y="6871"/>
                  </a:lnTo>
                  <a:lnTo>
                    <a:pt x="11164" y="6794"/>
                  </a:lnTo>
                  <a:lnTo>
                    <a:pt x="10897" y="6737"/>
                  </a:lnTo>
                  <a:lnTo>
                    <a:pt x="10363" y="6737"/>
                  </a:lnTo>
                  <a:lnTo>
                    <a:pt x="10096" y="6775"/>
                  </a:lnTo>
                  <a:lnTo>
                    <a:pt x="9847" y="6833"/>
                  </a:lnTo>
                  <a:lnTo>
                    <a:pt x="9561" y="6890"/>
                  </a:lnTo>
                  <a:lnTo>
                    <a:pt x="9294" y="6985"/>
                  </a:lnTo>
                  <a:lnTo>
                    <a:pt x="9027" y="7100"/>
                  </a:lnTo>
                  <a:lnTo>
                    <a:pt x="8779" y="7252"/>
                  </a:lnTo>
                  <a:lnTo>
                    <a:pt x="8664" y="7329"/>
                  </a:lnTo>
                  <a:lnTo>
                    <a:pt x="8550" y="7424"/>
                  </a:lnTo>
                  <a:lnTo>
                    <a:pt x="8454" y="7520"/>
                  </a:lnTo>
                  <a:lnTo>
                    <a:pt x="8359" y="7634"/>
                  </a:lnTo>
                  <a:lnTo>
                    <a:pt x="8283" y="7749"/>
                  </a:lnTo>
                  <a:lnTo>
                    <a:pt x="8206" y="7882"/>
                  </a:lnTo>
                  <a:lnTo>
                    <a:pt x="8149" y="8016"/>
                  </a:lnTo>
                  <a:lnTo>
                    <a:pt x="8111" y="8149"/>
                  </a:lnTo>
                  <a:lnTo>
                    <a:pt x="8111" y="8035"/>
                  </a:lnTo>
                  <a:lnTo>
                    <a:pt x="8092" y="7901"/>
                  </a:lnTo>
                  <a:lnTo>
                    <a:pt x="8035" y="7749"/>
                  </a:lnTo>
                  <a:lnTo>
                    <a:pt x="7958" y="7577"/>
                  </a:lnTo>
                  <a:lnTo>
                    <a:pt x="7767" y="7291"/>
                  </a:lnTo>
                  <a:lnTo>
                    <a:pt x="7615" y="7062"/>
                  </a:lnTo>
                  <a:lnTo>
                    <a:pt x="7443" y="6833"/>
                  </a:lnTo>
                  <a:lnTo>
                    <a:pt x="7233" y="6604"/>
                  </a:lnTo>
                  <a:lnTo>
                    <a:pt x="7004" y="6413"/>
                  </a:lnTo>
                  <a:lnTo>
                    <a:pt x="6756" y="6241"/>
                  </a:lnTo>
                  <a:lnTo>
                    <a:pt x="6432" y="6031"/>
                  </a:lnTo>
                  <a:lnTo>
                    <a:pt x="6088" y="5859"/>
                  </a:lnTo>
                  <a:lnTo>
                    <a:pt x="5726" y="5688"/>
                  </a:lnTo>
                  <a:lnTo>
                    <a:pt x="5344" y="5535"/>
                  </a:lnTo>
                  <a:lnTo>
                    <a:pt x="4962" y="5440"/>
                  </a:lnTo>
                  <a:lnTo>
                    <a:pt x="4581" y="5363"/>
                  </a:lnTo>
                  <a:lnTo>
                    <a:pt x="4390" y="5344"/>
                  </a:lnTo>
                  <a:lnTo>
                    <a:pt x="4180" y="5325"/>
                  </a:lnTo>
                  <a:lnTo>
                    <a:pt x="3989" y="5325"/>
                  </a:lnTo>
                  <a:lnTo>
                    <a:pt x="3798" y="5344"/>
                  </a:lnTo>
                  <a:lnTo>
                    <a:pt x="3569" y="5382"/>
                  </a:lnTo>
                  <a:lnTo>
                    <a:pt x="3340" y="5440"/>
                  </a:lnTo>
                  <a:lnTo>
                    <a:pt x="3149" y="5535"/>
                  </a:lnTo>
                  <a:lnTo>
                    <a:pt x="2959" y="5649"/>
                  </a:lnTo>
                  <a:lnTo>
                    <a:pt x="2787" y="5783"/>
                  </a:lnTo>
                  <a:lnTo>
                    <a:pt x="2634" y="5936"/>
                  </a:lnTo>
                  <a:lnTo>
                    <a:pt x="2501" y="6088"/>
                  </a:lnTo>
                  <a:lnTo>
                    <a:pt x="2386" y="6279"/>
                  </a:lnTo>
                  <a:lnTo>
                    <a:pt x="2272" y="6470"/>
                  </a:lnTo>
                  <a:lnTo>
                    <a:pt x="2195" y="6680"/>
                  </a:lnTo>
                  <a:lnTo>
                    <a:pt x="2138" y="6890"/>
                  </a:lnTo>
                  <a:lnTo>
                    <a:pt x="2081" y="7119"/>
                  </a:lnTo>
                  <a:lnTo>
                    <a:pt x="2062" y="7348"/>
                  </a:lnTo>
                  <a:lnTo>
                    <a:pt x="2043" y="7577"/>
                  </a:lnTo>
                  <a:lnTo>
                    <a:pt x="2043" y="7806"/>
                  </a:lnTo>
                  <a:lnTo>
                    <a:pt x="2081" y="8035"/>
                  </a:lnTo>
                  <a:lnTo>
                    <a:pt x="2119" y="8302"/>
                  </a:lnTo>
                  <a:lnTo>
                    <a:pt x="2176" y="8550"/>
                  </a:lnTo>
                  <a:lnTo>
                    <a:pt x="2233" y="8779"/>
                  </a:lnTo>
                  <a:lnTo>
                    <a:pt x="2329" y="8989"/>
                  </a:lnTo>
                  <a:lnTo>
                    <a:pt x="2176" y="8951"/>
                  </a:lnTo>
                  <a:lnTo>
                    <a:pt x="2004" y="8913"/>
                  </a:lnTo>
                  <a:lnTo>
                    <a:pt x="1852" y="8894"/>
                  </a:lnTo>
                  <a:lnTo>
                    <a:pt x="1680" y="8894"/>
                  </a:lnTo>
                  <a:lnTo>
                    <a:pt x="1432" y="8913"/>
                  </a:lnTo>
                  <a:lnTo>
                    <a:pt x="1184" y="8970"/>
                  </a:lnTo>
                  <a:lnTo>
                    <a:pt x="955" y="9046"/>
                  </a:lnTo>
                  <a:lnTo>
                    <a:pt x="726" y="9161"/>
                  </a:lnTo>
                  <a:lnTo>
                    <a:pt x="535" y="9313"/>
                  </a:lnTo>
                  <a:lnTo>
                    <a:pt x="344" y="9485"/>
                  </a:lnTo>
                  <a:lnTo>
                    <a:pt x="211" y="9676"/>
                  </a:lnTo>
                  <a:lnTo>
                    <a:pt x="153" y="9790"/>
                  </a:lnTo>
                  <a:lnTo>
                    <a:pt x="96" y="9905"/>
                  </a:lnTo>
                  <a:lnTo>
                    <a:pt x="39" y="10134"/>
                  </a:lnTo>
                  <a:lnTo>
                    <a:pt x="1" y="10363"/>
                  </a:lnTo>
                  <a:lnTo>
                    <a:pt x="1" y="10592"/>
                  </a:lnTo>
                  <a:lnTo>
                    <a:pt x="58" y="10840"/>
                  </a:lnTo>
                  <a:lnTo>
                    <a:pt x="115" y="11069"/>
                  </a:lnTo>
                  <a:lnTo>
                    <a:pt x="211" y="11279"/>
                  </a:lnTo>
                  <a:lnTo>
                    <a:pt x="325" y="11489"/>
                  </a:lnTo>
                  <a:lnTo>
                    <a:pt x="478" y="11699"/>
                  </a:lnTo>
                  <a:lnTo>
                    <a:pt x="630" y="11871"/>
                  </a:lnTo>
                  <a:lnTo>
                    <a:pt x="783" y="12042"/>
                  </a:lnTo>
                  <a:lnTo>
                    <a:pt x="974" y="12214"/>
                  </a:lnTo>
                  <a:lnTo>
                    <a:pt x="1165" y="12367"/>
                  </a:lnTo>
                  <a:lnTo>
                    <a:pt x="1546" y="12634"/>
                  </a:lnTo>
                  <a:lnTo>
                    <a:pt x="1947" y="12901"/>
                  </a:lnTo>
                  <a:lnTo>
                    <a:pt x="28949" y="12901"/>
                  </a:lnTo>
                  <a:lnTo>
                    <a:pt x="29083" y="12882"/>
                  </a:lnTo>
                  <a:lnTo>
                    <a:pt x="29198" y="12863"/>
                  </a:lnTo>
                  <a:lnTo>
                    <a:pt x="29293" y="12806"/>
                  </a:lnTo>
                  <a:lnTo>
                    <a:pt x="29407" y="12748"/>
                  </a:lnTo>
                  <a:lnTo>
                    <a:pt x="29503" y="12691"/>
                  </a:lnTo>
                  <a:lnTo>
                    <a:pt x="29598" y="12596"/>
                  </a:lnTo>
                  <a:lnTo>
                    <a:pt x="29770" y="12405"/>
                  </a:lnTo>
                  <a:lnTo>
                    <a:pt x="29942" y="12176"/>
                  </a:lnTo>
                  <a:lnTo>
                    <a:pt x="30094" y="11966"/>
                  </a:lnTo>
                  <a:lnTo>
                    <a:pt x="30266" y="11737"/>
                  </a:lnTo>
                  <a:lnTo>
                    <a:pt x="30438" y="11546"/>
                  </a:lnTo>
                  <a:lnTo>
                    <a:pt x="30591" y="11355"/>
                  </a:lnTo>
                  <a:lnTo>
                    <a:pt x="30743" y="11145"/>
                  </a:lnTo>
                  <a:lnTo>
                    <a:pt x="30858" y="10935"/>
                  </a:lnTo>
                  <a:lnTo>
                    <a:pt x="30972" y="10706"/>
                  </a:lnTo>
                  <a:lnTo>
                    <a:pt x="31049" y="10477"/>
                  </a:lnTo>
                  <a:lnTo>
                    <a:pt x="31106" y="10229"/>
                  </a:lnTo>
                  <a:lnTo>
                    <a:pt x="31144" y="9981"/>
                  </a:lnTo>
                  <a:lnTo>
                    <a:pt x="31125" y="9733"/>
                  </a:lnTo>
                  <a:lnTo>
                    <a:pt x="31068" y="9466"/>
                  </a:lnTo>
                  <a:lnTo>
                    <a:pt x="30991" y="9199"/>
                  </a:lnTo>
                  <a:lnTo>
                    <a:pt x="30858" y="8970"/>
                  </a:lnTo>
                  <a:lnTo>
                    <a:pt x="30686" y="8741"/>
                  </a:lnTo>
                  <a:lnTo>
                    <a:pt x="30495" y="8531"/>
                  </a:lnTo>
                  <a:lnTo>
                    <a:pt x="30285" y="8359"/>
                  </a:lnTo>
                  <a:lnTo>
                    <a:pt x="30037" y="8207"/>
                  </a:lnTo>
                  <a:lnTo>
                    <a:pt x="29789" y="8092"/>
                  </a:lnTo>
                  <a:lnTo>
                    <a:pt x="29522" y="7997"/>
                  </a:lnTo>
                  <a:lnTo>
                    <a:pt x="29255" y="7959"/>
                  </a:lnTo>
                  <a:lnTo>
                    <a:pt x="28969" y="7939"/>
                  </a:lnTo>
                  <a:lnTo>
                    <a:pt x="28701" y="7939"/>
                  </a:lnTo>
                  <a:lnTo>
                    <a:pt x="28415" y="7978"/>
                  </a:lnTo>
                  <a:lnTo>
                    <a:pt x="28148" y="8035"/>
                  </a:lnTo>
                  <a:lnTo>
                    <a:pt x="27881" y="8111"/>
                  </a:lnTo>
                  <a:lnTo>
                    <a:pt x="27614" y="8226"/>
                  </a:lnTo>
                  <a:lnTo>
                    <a:pt x="27385" y="8321"/>
                  </a:lnTo>
                  <a:lnTo>
                    <a:pt x="27175" y="8455"/>
                  </a:lnTo>
                  <a:lnTo>
                    <a:pt x="26984" y="8588"/>
                  </a:lnTo>
                  <a:lnTo>
                    <a:pt x="26774" y="8741"/>
                  </a:lnTo>
                  <a:lnTo>
                    <a:pt x="26602" y="8817"/>
                  </a:lnTo>
                  <a:lnTo>
                    <a:pt x="26411" y="8932"/>
                  </a:lnTo>
                  <a:lnTo>
                    <a:pt x="26240" y="9027"/>
                  </a:lnTo>
                  <a:lnTo>
                    <a:pt x="26068" y="9161"/>
                  </a:lnTo>
                  <a:lnTo>
                    <a:pt x="26125" y="8970"/>
                  </a:lnTo>
                  <a:lnTo>
                    <a:pt x="26182" y="8798"/>
                  </a:lnTo>
                  <a:lnTo>
                    <a:pt x="26221" y="8607"/>
                  </a:lnTo>
                  <a:lnTo>
                    <a:pt x="26259" y="8417"/>
                  </a:lnTo>
                  <a:lnTo>
                    <a:pt x="26278" y="8207"/>
                  </a:lnTo>
                  <a:lnTo>
                    <a:pt x="26278" y="8016"/>
                  </a:lnTo>
                  <a:lnTo>
                    <a:pt x="26259" y="7825"/>
                  </a:lnTo>
                  <a:lnTo>
                    <a:pt x="26240" y="7634"/>
                  </a:lnTo>
                  <a:lnTo>
                    <a:pt x="26202" y="7443"/>
                  </a:lnTo>
                  <a:lnTo>
                    <a:pt x="26144" y="7252"/>
                  </a:lnTo>
                  <a:lnTo>
                    <a:pt x="26087" y="7062"/>
                  </a:lnTo>
                  <a:lnTo>
                    <a:pt x="26011" y="6871"/>
                  </a:lnTo>
                  <a:lnTo>
                    <a:pt x="25934" y="6699"/>
                  </a:lnTo>
                  <a:lnTo>
                    <a:pt x="25839" y="6527"/>
                  </a:lnTo>
                  <a:lnTo>
                    <a:pt x="25744" y="6356"/>
                  </a:lnTo>
                  <a:lnTo>
                    <a:pt x="25629" y="6203"/>
                  </a:lnTo>
                  <a:lnTo>
                    <a:pt x="25495" y="6050"/>
                  </a:lnTo>
                  <a:lnTo>
                    <a:pt x="25362" y="5917"/>
                  </a:lnTo>
                  <a:lnTo>
                    <a:pt x="25228" y="5783"/>
                  </a:lnTo>
                  <a:lnTo>
                    <a:pt x="25076" y="5669"/>
                  </a:lnTo>
                  <a:lnTo>
                    <a:pt x="24904" y="5573"/>
                  </a:lnTo>
                  <a:lnTo>
                    <a:pt x="24751" y="5478"/>
                  </a:lnTo>
                  <a:lnTo>
                    <a:pt x="24579" y="5382"/>
                  </a:lnTo>
                  <a:lnTo>
                    <a:pt x="24389" y="5306"/>
                  </a:lnTo>
                  <a:lnTo>
                    <a:pt x="24217" y="5249"/>
                  </a:lnTo>
                  <a:lnTo>
                    <a:pt x="24026" y="5211"/>
                  </a:lnTo>
                  <a:lnTo>
                    <a:pt x="23854" y="5172"/>
                  </a:lnTo>
                  <a:lnTo>
                    <a:pt x="23663" y="5134"/>
                  </a:lnTo>
                  <a:lnTo>
                    <a:pt x="23282" y="5134"/>
                  </a:lnTo>
                  <a:lnTo>
                    <a:pt x="23091" y="5153"/>
                  </a:lnTo>
                  <a:lnTo>
                    <a:pt x="22900" y="5172"/>
                  </a:lnTo>
                  <a:lnTo>
                    <a:pt x="22900" y="5172"/>
                  </a:lnTo>
                  <a:lnTo>
                    <a:pt x="23034" y="5020"/>
                  </a:lnTo>
                  <a:lnTo>
                    <a:pt x="23148" y="4848"/>
                  </a:lnTo>
                  <a:lnTo>
                    <a:pt x="23263" y="4676"/>
                  </a:lnTo>
                  <a:lnTo>
                    <a:pt x="23358" y="4505"/>
                  </a:lnTo>
                  <a:lnTo>
                    <a:pt x="23454" y="4314"/>
                  </a:lnTo>
                  <a:lnTo>
                    <a:pt x="23530" y="4123"/>
                  </a:lnTo>
                  <a:lnTo>
                    <a:pt x="23587" y="3913"/>
                  </a:lnTo>
                  <a:lnTo>
                    <a:pt x="23625" y="3703"/>
                  </a:lnTo>
                  <a:lnTo>
                    <a:pt x="23663" y="3512"/>
                  </a:lnTo>
                  <a:lnTo>
                    <a:pt x="23683" y="3302"/>
                  </a:lnTo>
                  <a:lnTo>
                    <a:pt x="23702" y="3092"/>
                  </a:lnTo>
                  <a:lnTo>
                    <a:pt x="23683" y="2882"/>
                  </a:lnTo>
                  <a:lnTo>
                    <a:pt x="23683" y="2673"/>
                  </a:lnTo>
                  <a:lnTo>
                    <a:pt x="23644" y="2463"/>
                  </a:lnTo>
                  <a:lnTo>
                    <a:pt x="23587" y="2272"/>
                  </a:lnTo>
                  <a:lnTo>
                    <a:pt x="23530" y="2062"/>
                  </a:lnTo>
                  <a:lnTo>
                    <a:pt x="23454" y="1871"/>
                  </a:lnTo>
                  <a:lnTo>
                    <a:pt x="23377" y="1680"/>
                  </a:lnTo>
                  <a:lnTo>
                    <a:pt x="23282" y="1489"/>
                  </a:lnTo>
                  <a:lnTo>
                    <a:pt x="23167" y="1318"/>
                  </a:lnTo>
                  <a:lnTo>
                    <a:pt x="23034" y="1146"/>
                  </a:lnTo>
                  <a:lnTo>
                    <a:pt x="22900" y="993"/>
                  </a:lnTo>
                  <a:lnTo>
                    <a:pt x="22767" y="841"/>
                  </a:lnTo>
                  <a:lnTo>
                    <a:pt x="22614" y="707"/>
                  </a:lnTo>
                  <a:lnTo>
                    <a:pt x="22442" y="573"/>
                  </a:lnTo>
                  <a:lnTo>
                    <a:pt x="22270" y="459"/>
                  </a:lnTo>
                  <a:lnTo>
                    <a:pt x="22099" y="364"/>
                  </a:lnTo>
                  <a:lnTo>
                    <a:pt x="21927" y="268"/>
                  </a:lnTo>
                  <a:lnTo>
                    <a:pt x="21736" y="192"/>
                  </a:lnTo>
                  <a:lnTo>
                    <a:pt x="21545" y="115"/>
                  </a:lnTo>
                  <a:lnTo>
                    <a:pt x="21335" y="58"/>
                  </a:lnTo>
                  <a:lnTo>
                    <a:pt x="21145" y="20"/>
                  </a:lnTo>
                  <a:lnTo>
                    <a:pt x="2093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5454450" y="5209225"/>
              <a:ext cx="43425" cy="43450"/>
            </a:xfrm>
            <a:custGeom>
              <a:avLst/>
              <a:gdLst/>
              <a:ahLst/>
              <a:cxnLst/>
              <a:rect l="l" t="t" r="r" b="b"/>
              <a:pathLst>
                <a:path w="1737" h="1738" extrusionOk="0">
                  <a:moveTo>
                    <a:pt x="878" y="0"/>
                  </a:moveTo>
                  <a:lnTo>
                    <a:pt x="687" y="20"/>
                  </a:lnTo>
                  <a:lnTo>
                    <a:pt x="535" y="77"/>
                  </a:lnTo>
                  <a:lnTo>
                    <a:pt x="382" y="153"/>
                  </a:lnTo>
                  <a:lnTo>
                    <a:pt x="248" y="249"/>
                  </a:lnTo>
                  <a:lnTo>
                    <a:pt x="153" y="382"/>
                  </a:lnTo>
                  <a:lnTo>
                    <a:pt x="77" y="535"/>
                  </a:lnTo>
                  <a:lnTo>
                    <a:pt x="19" y="687"/>
                  </a:lnTo>
                  <a:lnTo>
                    <a:pt x="0" y="878"/>
                  </a:lnTo>
                  <a:lnTo>
                    <a:pt x="19" y="1050"/>
                  </a:lnTo>
                  <a:lnTo>
                    <a:pt x="77" y="1203"/>
                  </a:lnTo>
                  <a:lnTo>
                    <a:pt x="153" y="1355"/>
                  </a:lnTo>
                  <a:lnTo>
                    <a:pt x="248" y="1489"/>
                  </a:lnTo>
                  <a:lnTo>
                    <a:pt x="382" y="1584"/>
                  </a:lnTo>
                  <a:lnTo>
                    <a:pt x="535" y="1680"/>
                  </a:lnTo>
                  <a:lnTo>
                    <a:pt x="687" y="1718"/>
                  </a:lnTo>
                  <a:lnTo>
                    <a:pt x="878" y="1737"/>
                  </a:lnTo>
                  <a:lnTo>
                    <a:pt x="1050" y="1718"/>
                  </a:lnTo>
                  <a:lnTo>
                    <a:pt x="1203" y="1680"/>
                  </a:lnTo>
                  <a:lnTo>
                    <a:pt x="1355" y="1584"/>
                  </a:lnTo>
                  <a:lnTo>
                    <a:pt x="1489" y="1489"/>
                  </a:lnTo>
                  <a:lnTo>
                    <a:pt x="1584" y="1355"/>
                  </a:lnTo>
                  <a:lnTo>
                    <a:pt x="1680" y="1203"/>
                  </a:lnTo>
                  <a:lnTo>
                    <a:pt x="1718" y="1050"/>
                  </a:lnTo>
                  <a:lnTo>
                    <a:pt x="1737" y="878"/>
                  </a:lnTo>
                  <a:lnTo>
                    <a:pt x="1718" y="687"/>
                  </a:lnTo>
                  <a:lnTo>
                    <a:pt x="1680" y="535"/>
                  </a:lnTo>
                  <a:lnTo>
                    <a:pt x="1584" y="382"/>
                  </a:lnTo>
                  <a:lnTo>
                    <a:pt x="1489" y="249"/>
                  </a:lnTo>
                  <a:lnTo>
                    <a:pt x="1355" y="153"/>
                  </a:lnTo>
                  <a:lnTo>
                    <a:pt x="1203" y="77"/>
                  </a:lnTo>
                  <a:lnTo>
                    <a:pt x="1050" y="20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4978325" y="5212075"/>
              <a:ext cx="197525" cy="186575"/>
            </a:xfrm>
            <a:custGeom>
              <a:avLst/>
              <a:gdLst/>
              <a:ahLst/>
              <a:cxnLst/>
              <a:rect l="l" t="t" r="r" b="b"/>
              <a:pathLst>
                <a:path w="7901" h="7463" extrusionOk="0">
                  <a:moveTo>
                    <a:pt x="4771" y="1"/>
                  </a:moveTo>
                  <a:lnTo>
                    <a:pt x="4504" y="39"/>
                  </a:lnTo>
                  <a:lnTo>
                    <a:pt x="4256" y="115"/>
                  </a:lnTo>
                  <a:lnTo>
                    <a:pt x="4008" y="211"/>
                  </a:lnTo>
                  <a:lnTo>
                    <a:pt x="3798" y="344"/>
                  </a:lnTo>
                  <a:lnTo>
                    <a:pt x="3588" y="516"/>
                  </a:lnTo>
                  <a:lnTo>
                    <a:pt x="3397" y="707"/>
                  </a:lnTo>
                  <a:lnTo>
                    <a:pt x="3245" y="917"/>
                  </a:lnTo>
                  <a:lnTo>
                    <a:pt x="3187" y="1031"/>
                  </a:lnTo>
                  <a:lnTo>
                    <a:pt x="3130" y="1146"/>
                  </a:lnTo>
                  <a:lnTo>
                    <a:pt x="3035" y="1413"/>
                  </a:lnTo>
                  <a:lnTo>
                    <a:pt x="2997" y="1680"/>
                  </a:lnTo>
                  <a:lnTo>
                    <a:pt x="2978" y="1967"/>
                  </a:lnTo>
                  <a:lnTo>
                    <a:pt x="2997" y="2234"/>
                  </a:lnTo>
                  <a:lnTo>
                    <a:pt x="3035" y="2520"/>
                  </a:lnTo>
                  <a:lnTo>
                    <a:pt x="3103" y="2760"/>
                  </a:lnTo>
                  <a:lnTo>
                    <a:pt x="2997" y="2577"/>
                  </a:lnTo>
                  <a:lnTo>
                    <a:pt x="2844" y="2367"/>
                  </a:lnTo>
                  <a:lnTo>
                    <a:pt x="2653" y="2196"/>
                  </a:lnTo>
                  <a:lnTo>
                    <a:pt x="2443" y="2043"/>
                  </a:lnTo>
                  <a:lnTo>
                    <a:pt x="2214" y="1928"/>
                  </a:lnTo>
                  <a:lnTo>
                    <a:pt x="1985" y="1852"/>
                  </a:lnTo>
                  <a:lnTo>
                    <a:pt x="1737" y="1833"/>
                  </a:lnTo>
                  <a:lnTo>
                    <a:pt x="1470" y="1833"/>
                  </a:lnTo>
                  <a:lnTo>
                    <a:pt x="1222" y="1871"/>
                  </a:lnTo>
                  <a:lnTo>
                    <a:pt x="974" y="1967"/>
                  </a:lnTo>
                  <a:lnTo>
                    <a:pt x="764" y="2081"/>
                  </a:lnTo>
                  <a:lnTo>
                    <a:pt x="554" y="2234"/>
                  </a:lnTo>
                  <a:lnTo>
                    <a:pt x="382" y="2425"/>
                  </a:lnTo>
                  <a:lnTo>
                    <a:pt x="230" y="2615"/>
                  </a:lnTo>
                  <a:lnTo>
                    <a:pt x="115" y="2844"/>
                  </a:lnTo>
                  <a:lnTo>
                    <a:pt x="39" y="3054"/>
                  </a:lnTo>
                  <a:lnTo>
                    <a:pt x="1" y="3283"/>
                  </a:lnTo>
                  <a:lnTo>
                    <a:pt x="1" y="3512"/>
                  </a:lnTo>
                  <a:lnTo>
                    <a:pt x="20" y="3722"/>
                  </a:lnTo>
                  <a:lnTo>
                    <a:pt x="58" y="3875"/>
                  </a:lnTo>
                  <a:lnTo>
                    <a:pt x="115" y="4027"/>
                  </a:lnTo>
                  <a:lnTo>
                    <a:pt x="191" y="4161"/>
                  </a:lnTo>
                  <a:lnTo>
                    <a:pt x="268" y="4295"/>
                  </a:lnTo>
                  <a:lnTo>
                    <a:pt x="363" y="4428"/>
                  </a:lnTo>
                  <a:lnTo>
                    <a:pt x="478" y="4543"/>
                  </a:lnTo>
                  <a:lnTo>
                    <a:pt x="592" y="4638"/>
                  </a:lnTo>
                  <a:lnTo>
                    <a:pt x="726" y="4714"/>
                  </a:lnTo>
                  <a:lnTo>
                    <a:pt x="878" y="4791"/>
                  </a:lnTo>
                  <a:lnTo>
                    <a:pt x="1012" y="4848"/>
                  </a:lnTo>
                  <a:lnTo>
                    <a:pt x="1165" y="4886"/>
                  </a:lnTo>
                  <a:lnTo>
                    <a:pt x="1336" y="4924"/>
                  </a:lnTo>
                  <a:lnTo>
                    <a:pt x="1642" y="4924"/>
                  </a:lnTo>
                  <a:lnTo>
                    <a:pt x="1794" y="4886"/>
                  </a:lnTo>
                  <a:lnTo>
                    <a:pt x="1820" y="4880"/>
                  </a:lnTo>
                  <a:lnTo>
                    <a:pt x="1756" y="4905"/>
                  </a:lnTo>
                  <a:lnTo>
                    <a:pt x="1661" y="4963"/>
                  </a:lnTo>
                  <a:lnTo>
                    <a:pt x="1584" y="5039"/>
                  </a:lnTo>
                  <a:lnTo>
                    <a:pt x="1508" y="5134"/>
                  </a:lnTo>
                  <a:lnTo>
                    <a:pt x="1432" y="5230"/>
                  </a:lnTo>
                  <a:lnTo>
                    <a:pt x="1336" y="5421"/>
                  </a:lnTo>
                  <a:lnTo>
                    <a:pt x="1279" y="5611"/>
                  </a:lnTo>
                  <a:lnTo>
                    <a:pt x="1260" y="5802"/>
                  </a:lnTo>
                  <a:lnTo>
                    <a:pt x="1260" y="6012"/>
                  </a:lnTo>
                  <a:lnTo>
                    <a:pt x="1317" y="6222"/>
                  </a:lnTo>
                  <a:lnTo>
                    <a:pt x="1355" y="6356"/>
                  </a:lnTo>
                  <a:lnTo>
                    <a:pt x="1432" y="6489"/>
                  </a:lnTo>
                  <a:lnTo>
                    <a:pt x="1508" y="6623"/>
                  </a:lnTo>
                  <a:lnTo>
                    <a:pt x="1584" y="6756"/>
                  </a:lnTo>
                  <a:lnTo>
                    <a:pt x="1680" y="6871"/>
                  </a:lnTo>
                  <a:lnTo>
                    <a:pt x="1794" y="6966"/>
                  </a:lnTo>
                  <a:lnTo>
                    <a:pt x="1909" y="7062"/>
                  </a:lnTo>
                  <a:lnTo>
                    <a:pt x="2023" y="7157"/>
                  </a:lnTo>
                  <a:lnTo>
                    <a:pt x="2157" y="7233"/>
                  </a:lnTo>
                  <a:lnTo>
                    <a:pt x="2291" y="7310"/>
                  </a:lnTo>
                  <a:lnTo>
                    <a:pt x="2424" y="7367"/>
                  </a:lnTo>
                  <a:lnTo>
                    <a:pt x="2577" y="7405"/>
                  </a:lnTo>
                  <a:lnTo>
                    <a:pt x="2729" y="7424"/>
                  </a:lnTo>
                  <a:lnTo>
                    <a:pt x="2882" y="7443"/>
                  </a:lnTo>
                  <a:lnTo>
                    <a:pt x="3016" y="7462"/>
                  </a:lnTo>
                  <a:lnTo>
                    <a:pt x="3168" y="7443"/>
                  </a:lnTo>
                  <a:lnTo>
                    <a:pt x="3321" y="7424"/>
                  </a:lnTo>
                  <a:lnTo>
                    <a:pt x="3474" y="7386"/>
                  </a:lnTo>
                  <a:lnTo>
                    <a:pt x="3607" y="7329"/>
                  </a:lnTo>
                  <a:lnTo>
                    <a:pt x="3741" y="7252"/>
                  </a:lnTo>
                  <a:lnTo>
                    <a:pt x="3874" y="7176"/>
                  </a:lnTo>
                  <a:lnTo>
                    <a:pt x="3989" y="7100"/>
                  </a:lnTo>
                  <a:lnTo>
                    <a:pt x="4122" y="7004"/>
                  </a:lnTo>
                  <a:lnTo>
                    <a:pt x="4218" y="6890"/>
                  </a:lnTo>
                  <a:lnTo>
                    <a:pt x="4313" y="6775"/>
                  </a:lnTo>
                  <a:lnTo>
                    <a:pt x="4409" y="6661"/>
                  </a:lnTo>
                  <a:lnTo>
                    <a:pt x="4485" y="6527"/>
                  </a:lnTo>
                  <a:lnTo>
                    <a:pt x="4561" y="6394"/>
                  </a:lnTo>
                  <a:lnTo>
                    <a:pt x="4619" y="6260"/>
                  </a:lnTo>
                  <a:lnTo>
                    <a:pt x="4657" y="6108"/>
                  </a:lnTo>
                  <a:lnTo>
                    <a:pt x="4676" y="5955"/>
                  </a:lnTo>
                  <a:lnTo>
                    <a:pt x="4695" y="5802"/>
                  </a:lnTo>
                  <a:lnTo>
                    <a:pt x="4714" y="5917"/>
                  </a:lnTo>
                  <a:lnTo>
                    <a:pt x="4752" y="6012"/>
                  </a:lnTo>
                  <a:lnTo>
                    <a:pt x="4809" y="6108"/>
                  </a:lnTo>
                  <a:lnTo>
                    <a:pt x="4867" y="6203"/>
                  </a:lnTo>
                  <a:lnTo>
                    <a:pt x="5019" y="6375"/>
                  </a:lnTo>
                  <a:lnTo>
                    <a:pt x="5191" y="6508"/>
                  </a:lnTo>
                  <a:lnTo>
                    <a:pt x="5382" y="6604"/>
                  </a:lnTo>
                  <a:lnTo>
                    <a:pt x="5592" y="6661"/>
                  </a:lnTo>
                  <a:lnTo>
                    <a:pt x="5802" y="6718"/>
                  </a:lnTo>
                  <a:lnTo>
                    <a:pt x="6031" y="6737"/>
                  </a:lnTo>
                  <a:lnTo>
                    <a:pt x="6336" y="6756"/>
                  </a:lnTo>
                  <a:lnTo>
                    <a:pt x="6622" y="6737"/>
                  </a:lnTo>
                  <a:lnTo>
                    <a:pt x="6775" y="6718"/>
                  </a:lnTo>
                  <a:lnTo>
                    <a:pt x="6928" y="6680"/>
                  </a:lnTo>
                  <a:lnTo>
                    <a:pt x="7061" y="6623"/>
                  </a:lnTo>
                  <a:lnTo>
                    <a:pt x="7195" y="6566"/>
                  </a:lnTo>
                  <a:lnTo>
                    <a:pt x="7348" y="6470"/>
                  </a:lnTo>
                  <a:lnTo>
                    <a:pt x="7500" y="6337"/>
                  </a:lnTo>
                  <a:lnTo>
                    <a:pt x="7615" y="6203"/>
                  </a:lnTo>
                  <a:lnTo>
                    <a:pt x="7710" y="6050"/>
                  </a:lnTo>
                  <a:lnTo>
                    <a:pt x="7786" y="5879"/>
                  </a:lnTo>
                  <a:lnTo>
                    <a:pt x="7844" y="5707"/>
                  </a:lnTo>
                  <a:lnTo>
                    <a:pt x="7882" y="5516"/>
                  </a:lnTo>
                  <a:lnTo>
                    <a:pt x="7901" y="5325"/>
                  </a:lnTo>
                  <a:lnTo>
                    <a:pt x="7882" y="5153"/>
                  </a:lnTo>
                  <a:lnTo>
                    <a:pt x="7863" y="4963"/>
                  </a:lnTo>
                  <a:lnTo>
                    <a:pt x="7806" y="4791"/>
                  </a:lnTo>
                  <a:lnTo>
                    <a:pt x="7729" y="4619"/>
                  </a:lnTo>
                  <a:lnTo>
                    <a:pt x="7634" y="4447"/>
                  </a:lnTo>
                  <a:lnTo>
                    <a:pt x="7538" y="4295"/>
                  </a:lnTo>
                  <a:lnTo>
                    <a:pt x="7424" y="4161"/>
                  </a:lnTo>
                  <a:lnTo>
                    <a:pt x="7290" y="4027"/>
                  </a:lnTo>
                  <a:lnTo>
                    <a:pt x="7138" y="3913"/>
                  </a:lnTo>
                  <a:lnTo>
                    <a:pt x="6985" y="3818"/>
                  </a:lnTo>
                  <a:lnTo>
                    <a:pt x="6832" y="3722"/>
                  </a:lnTo>
                  <a:lnTo>
                    <a:pt x="6661" y="3646"/>
                  </a:lnTo>
                  <a:lnTo>
                    <a:pt x="6489" y="3589"/>
                  </a:lnTo>
                  <a:lnTo>
                    <a:pt x="6298" y="3531"/>
                  </a:lnTo>
                  <a:lnTo>
                    <a:pt x="6126" y="3512"/>
                  </a:lnTo>
                  <a:lnTo>
                    <a:pt x="5935" y="3474"/>
                  </a:lnTo>
                  <a:lnTo>
                    <a:pt x="6107" y="3226"/>
                  </a:lnTo>
                  <a:lnTo>
                    <a:pt x="6260" y="2959"/>
                  </a:lnTo>
                  <a:lnTo>
                    <a:pt x="6393" y="2692"/>
                  </a:lnTo>
                  <a:lnTo>
                    <a:pt x="6489" y="2425"/>
                  </a:lnTo>
                  <a:lnTo>
                    <a:pt x="6565" y="2138"/>
                  </a:lnTo>
                  <a:lnTo>
                    <a:pt x="6603" y="1852"/>
                  </a:lnTo>
                  <a:lnTo>
                    <a:pt x="6622" y="1699"/>
                  </a:lnTo>
                  <a:lnTo>
                    <a:pt x="6603" y="1547"/>
                  </a:lnTo>
                  <a:lnTo>
                    <a:pt x="6584" y="1413"/>
                  </a:lnTo>
                  <a:lnTo>
                    <a:pt x="6546" y="1260"/>
                  </a:lnTo>
                  <a:lnTo>
                    <a:pt x="6470" y="1012"/>
                  </a:lnTo>
                  <a:lnTo>
                    <a:pt x="6336" y="783"/>
                  </a:lnTo>
                  <a:lnTo>
                    <a:pt x="6164" y="593"/>
                  </a:lnTo>
                  <a:lnTo>
                    <a:pt x="5974" y="402"/>
                  </a:lnTo>
                  <a:lnTo>
                    <a:pt x="5764" y="249"/>
                  </a:lnTo>
                  <a:lnTo>
                    <a:pt x="5535" y="135"/>
                  </a:lnTo>
                  <a:lnTo>
                    <a:pt x="5287" y="58"/>
                  </a:lnTo>
                  <a:lnTo>
                    <a:pt x="5019" y="2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5411025" y="5220675"/>
              <a:ext cx="163200" cy="84475"/>
            </a:xfrm>
            <a:custGeom>
              <a:avLst/>
              <a:gdLst/>
              <a:ahLst/>
              <a:cxnLst/>
              <a:rect l="l" t="t" r="r" b="b"/>
              <a:pathLst>
                <a:path w="6528" h="3379" extrusionOk="0">
                  <a:moveTo>
                    <a:pt x="6012" y="0"/>
                  </a:moveTo>
                  <a:lnTo>
                    <a:pt x="5993" y="115"/>
                  </a:lnTo>
                  <a:lnTo>
                    <a:pt x="5955" y="229"/>
                  </a:lnTo>
                  <a:lnTo>
                    <a:pt x="5897" y="344"/>
                  </a:lnTo>
                  <a:lnTo>
                    <a:pt x="5764" y="554"/>
                  </a:lnTo>
                  <a:lnTo>
                    <a:pt x="5611" y="745"/>
                  </a:lnTo>
                  <a:lnTo>
                    <a:pt x="5420" y="897"/>
                  </a:lnTo>
                  <a:lnTo>
                    <a:pt x="5191" y="1031"/>
                  </a:lnTo>
                  <a:lnTo>
                    <a:pt x="4962" y="1126"/>
                  </a:lnTo>
                  <a:lnTo>
                    <a:pt x="4714" y="1184"/>
                  </a:lnTo>
                  <a:lnTo>
                    <a:pt x="4466" y="1203"/>
                  </a:lnTo>
                  <a:lnTo>
                    <a:pt x="4218" y="1184"/>
                  </a:lnTo>
                  <a:lnTo>
                    <a:pt x="3989" y="1126"/>
                  </a:lnTo>
                  <a:lnTo>
                    <a:pt x="3760" y="1050"/>
                  </a:lnTo>
                  <a:lnTo>
                    <a:pt x="3550" y="936"/>
                  </a:lnTo>
                  <a:lnTo>
                    <a:pt x="3359" y="783"/>
                  </a:lnTo>
                  <a:lnTo>
                    <a:pt x="3169" y="630"/>
                  </a:lnTo>
                  <a:lnTo>
                    <a:pt x="2997" y="439"/>
                  </a:lnTo>
                  <a:lnTo>
                    <a:pt x="2844" y="249"/>
                  </a:lnTo>
                  <a:lnTo>
                    <a:pt x="2863" y="439"/>
                  </a:lnTo>
                  <a:lnTo>
                    <a:pt x="2844" y="630"/>
                  </a:lnTo>
                  <a:lnTo>
                    <a:pt x="2806" y="802"/>
                  </a:lnTo>
                  <a:lnTo>
                    <a:pt x="2749" y="974"/>
                  </a:lnTo>
                  <a:lnTo>
                    <a:pt x="2653" y="1145"/>
                  </a:lnTo>
                  <a:lnTo>
                    <a:pt x="2558" y="1298"/>
                  </a:lnTo>
                  <a:lnTo>
                    <a:pt x="2424" y="1451"/>
                  </a:lnTo>
                  <a:lnTo>
                    <a:pt x="2291" y="1565"/>
                  </a:lnTo>
                  <a:lnTo>
                    <a:pt x="2138" y="1680"/>
                  </a:lnTo>
                  <a:lnTo>
                    <a:pt x="1966" y="1775"/>
                  </a:lnTo>
                  <a:lnTo>
                    <a:pt x="1795" y="1852"/>
                  </a:lnTo>
                  <a:lnTo>
                    <a:pt x="1623" y="1890"/>
                  </a:lnTo>
                  <a:lnTo>
                    <a:pt x="1432" y="1928"/>
                  </a:lnTo>
                  <a:lnTo>
                    <a:pt x="1241" y="1947"/>
                  </a:lnTo>
                  <a:lnTo>
                    <a:pt x="1050" y="1966"/>
                  </a:lnTo>
                  <a:lnTo>
                    <a:pt x="860" y="1947"/>
                  </a:lnTo>
                  <a:lnTo>
                    <a:pt x="688" y="1928"/>
                  </a:lnTo>
                  <a:lnTo>
                    <a:pt x="516" y="1890"/>
                  </a:lnTo>
                  <a:lnTo>
                    <a:pt x="344" y="1832"/>
                  </a:lnTo>
                  <a:lnTo>
                    <a:pt x="192" y="1756"/>
                  </a:lnTo>
                  <a:lnTo>
                    <a:pt x="58" y="1680"/>
                  </a:lnTo>
                  <a:lnTo>
                    <a:pt x="20" y="1852"/>
                  </a:lnTo>
                  <a:lnTo>
                    <a:pt x="1" y="2023"/>
                  </a:lnTo>
                  <a:lnTo>
                    <a:pt x="20" y="2195"/>
                  </a:lnTo>
                  <a:lnTo>
                    <a:pt x="39" y="2367"/>
                  </a:lnTo>
                  <a:lnTo>
                    <a:pt x="96" y="2538"/>
                  </a:lnTo>
                  <a:lnTo>
                    <a:pt x="192" y="2691"/>
                  </a:lnTo>
                  <a:lnTo>
                    <a:pt x="287" y="2844"/>
                  </a:lnTo>
                  <a:lnTo>
                    <a:pt x="402" y="2977"/>
                  </a:lnTo>
                  <a:lnTo>
                    <a:pt x="535" y="3092"/>
                  </a:lnTo>
                  <a:lnTo>
                    <a:pt x="669" y="3187"/>
                  </a:lnTo>
                  <a:lnTo>
                    <a:pt x="840" y="3264"/>
                  </a:lnTo>
                  <a:lnTo>
                    <a:pt x="993" y="3321"/>
                  </a:lnTo>
                  <a:lnTo>
                    <a:pt x="1165" y="3359"/>
                  </a:lnTo>
                  <a:lnTo>
                    <a:pt x="1356" y="3378"/>
                  </a:lnTo>
                  <a:lnTo>
                    <a:pt x="1718" y="3378"/>
                  </a:lnTo>
                  <a:lnTo>
                    <a:pt x="1909" y="3359"/>
                  </a:lnTo>
                  <a:lnTo>
                    <a:pt x="2100" y="3321"/>
                  </a:lnTo>
                  <a:lnTo>
                    <a:pt x="2291" y="3264"/>
                  </a:lnTo>
                  <a:lnTo>
                    <a:pt x="2462" y="3206"/>
                  </a:lnTo>
                  <a:lnTo>
                    <a:pt x="2615" y="3111"/>
                  </a:lnTo>
                  <a:lnTo>
                    <a:pt x="2768" y="2996"/>
                  </a:lnTo>
                  <a:lnTo>
                    <a:pt x="2920" y="2882"/>
                  </a:lnTo>
                  <a:lnTo>
                    <a:pt x="3035" y="2729"/>
                  </a:lnTo>
                  <a:lnTo>
                    <a:pt x="3149" y="2577"/>
                  </a:lnTo>
                  <a:lnTo>
                    <a:pt x="3226" y="2405"/>
                  </a:lnTo>
                  <a:lnTo>
                    <a:pt x="3302" y="2233"/>
                  </a:lnTo>
                  <a:lnTo>
                    <a:pt x="3340" y="2042"/>
                  </a:lnTo>
                  <a:lnTo>
                    <a:pt x="3340" y="1871"/>
                  </a:lnTo>
                  <a:lnTo>
                    <a:pt x="3321" y="1680"/>
                  </a:lnTo>
                  <a:lnTo>
                    <a:pt x="3493" y="1871"/>
                  </a:lnTo>
                  <a:lnTo>
                    <a:pt x="3665" y="2042"/>
                  </a:lnTo>
                  <a:lnTo>
                    <a:pt x="3836" y="2214"/>
                  </a:lnTo>
                  <a:lnTo>
                    <a:pt x="4046" y="2348"/>
                  </a:lnTo>
                  <a:lnTo>
                    <a:pt x="4256" y="2462"/>
                  </a:lnTo>
                  <a:lnTo>
                    <a:pt x="4466" y="2558"/>
                  </a:lnTo>
                  <a:lnTo>
                    <a:pt x="4714" y="2615"/>
                  </a:lnTo>
                  <a:lnTo>
                    <a:pt x="4962" y="2634"/>
                  </a:lnTo>
                  <a:lnTo>
                    <a:pt x="5210" y="2615"/>
                  </a:lnTo>
                  <a:lnTo>
                    <a:pt x="5459" y="2538"/>
                  </a:lnTo>
                  <a:lnTo>
                    <a:pt x="5688" y="2443"/>
                  </a:lnTo>
                  <a:lnTo>
                    <a:pt x="5897" y="2329"/>
                  </a:lnTo>
                  <a:lnTo>
                    <a:pt x="6088" y="2157"/>
                  </a:lnTo>
                  <a:lnTo>
                    <a:pt x="6260" y="1985"/>
                  </a:lnTo>
                  <a:lnTo>
                    <a:pt x="6374" y="1775"/>
                  </a:lnTo>
                  <a:lnTo>
                    <a:pt x="6432" y="1661"/>
                  </a:lnTo>
                  <a:lnTo>
                    <a:pt x="6470" y="1527"/>
                  </a:lnTo>
                  <a:lnTo>
                    <a:pt x="6508" y="1336"/>
                  </a:lnTo>
                  <a:lnTo>
                    <a:pt x="6527" y="1126"/>
                  </a:lnTo>
                  <a:lnTo>
                    <a:pt x="6508" y="916"/>
                  </a:lnTo>
                  <a:lnTo>
                    <a:pt x="6451" y="707"/>
                  </a:lnTo>
                  <a:lnTo>
                    <a:pt x="6374" y="516"/>
                  </a:lnTo>
                  <a:lnTo>
                    <a:pt x="6279" y="325"/>
                  </a:lnTo>
                  <a:lnTo>
                    <a:pt x="6146" y="153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5052275" y="5292225"/>
              <a:ext cx="52500" cy="52525"/>
            </a:xfrm>
            <a:custGeom>
              <a:avLst/>
              <a:gdLst/>
              <a:ahLst/>
              <a:cxnLst/>
              <a:rect l="l" t="t" r="r" b="b"/>
              <a:pathLst>
                <a:path w="2100" h="2101" extrusionOk="0">
                  <a:moveTo>
                    <a:pt x="1050" y="1"/>
                  </a:moveTo>
                  <a:lnTo>
                    <a:pt x="840" y="20"/>
                  </a:lnTo>
                  <a:lnTo>
                    <a:pt x="649" y="77"/>
                  </a:lnTo>
                  <a:lnTo>
                    <a:pt x="458" y="173"/>
                  </a:lnTo>
                  <a:lnTo>
                    <a:pt x="306" y="306"/>
                  </a:lnTo>
                  <a:lnTo>
                    <a:pt x="191" y="459"/>
                  </a:lnTo>
                  <a:lnTo>
                    <a:pt x="77" y="631"/>
                  </a:lnTo>
                  <a:lnTo>
                    <a:pt x="20" y="841"/>
                  </a:lnTo>
                  <a:lnTo>
                    <a:pt x="0" y="1050"/>
                  </a:lnTo>
                  <a:lnTo>
                    <a:pt x="20" y="1260"/>
                  </a:lnTo>
                  <a:lnTo>
                    <a:pt x="77" y="1451"/>
                  </a:lnTo>
                  <a:lnTo>
                    <a:pt x="191" y="1623"/>
                  </a:lnTo>
                  <a:lnTo>
                    <a:pt x="306" y="1795"/>
                  </a:lnTo>
                  <a:lnTo>
                    <a:pt x="458" y="1909"/>
                  </a:lnTo>
                  <a:lnTo>
                    <a:pt x="649" y="2005"/>
                  </a:lnTo>
                  <a:lnTo>
                    <a:pt x="840" y="2081"/>
                  </a:lnTo>
                  <a:lnTo>
                    <a:pt x="1050" y="2100"/>
                  </a:lnTo>
                  <a:lnTo>
                    <a:pt x="1260" y="2081"/>
                  </a:lnTo>
                  <a:lnTo>
                    <a:pt x="1451" y="2005"/>
                  </a:lnTo>
                  <a:lnTo>
                    <a:pt x="1642" y="1909"/>
                  </a:lnTo>
                  <a:lnTo>
                    <a:pt x="1794" y="1795"/>
                  </a:lnTo>
                  <a:lnTo>
                    <a:pt x="1928" y="1623"/>
                  </a:lnTo>
                  <a:lnTo>
                    <a:pt x="2023" y="1451"/>
                  </a:lnTo>
                  <a:lnTo>
                    <a:pt x="2080" y="1260"/>
                  </a:lnTo>
                  <a:lnTo>
                    <a:pt x="2100" y="1050"/>
                  </a:lnTo>
                  <a:lnTo>
                    <a:pt x="2080" y="841"/>
                  </a:lnTo>
                  <a:lnTo>
                    <a:pt x="2023" y="631"/>
                  </a:lnTo>
                  <a:lnTo>
                    <a:pt x="1928" y="459"/>
                  </a:lnTo>
                  <a:lnTo>
                    <a:pt x="1794" y="306"/>
                  </a:lnTo>
                  <a:lnTo>
                    <a:pt x="1642" y="173"/>
                  </a:lnTo>
                  <a:lnTo>
                    <a:pt x="1451" y="77"/>
                  </a:lnTo>
                  <a:lnTo>
                    <a:pt x="1260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5009825" y="5319425"/>
              <a:ext cx="166025" cy="79225"/>
            </a:xfrm>
            <a:custGeom>
              <a:avLst/>
              <a:gdLst/>
              <a:ahLst/>
              <a:cxnLst/>
              <a:rect l="l" t="t" r="r" b="b"/>
              <a:pathLst>
                <a:path w="6641" h="3169" extrusionOk="0">
                  <a:moveTo>
                    <a:pt x="6278" y="1"/>
                  </a:moveTo>
                  <a:lnTo>
                    <a:pt x="6240" y="153"/>
                  </a:lnTo>
                  <a:lnTo>
                    <a:pt x="6183" y="268"/>
                  </a:lnTo>
                  <a:lnTo>
                    <a:pt x="6107" y="401"/>
                  </a:lnTo>
                  <a:lnTo>
                    <a:pt x="6030" y="516"/>
                  </a:lnTo>
                  <a:lnTo>
                    <a:pt x="5954" y="630"/>
                  </a:lnTo>
                  <a:lnTo>
                    <a:pt x="5859" y="726"/>
                  </a:lnTo>
                  <a:lnTo>
                    <a:pt x="5744" y="821"/>
                  </a:lnTo>
                  <a:lnTo>
                    <a:pt x="5630" y="898"/>
                  </a:lnTo>
                  <a:lnTo>
                    <a:pt x="5496" y="955"/>
                  </a:lnTo>
                  <a:lnTo>
                    <a:pt x="5343" y="1012"/>
                  </a:lnTo>
                  <a:lnTo>
                    <a:pt x="5210" y="1050"/>
                  </a:lnTo>
                  <a:lnTo>
                    <a:pt x="5057" y="1069"/>
                  </a:lnTo>
                  <a:lnTo>
                    <a:pt x="4752" y="1088"/>
                  </a:lnTo>
                  <a:lnTo>
                    <a:pt x="4446" y="1069"/>
                  </a:lnTo>
                  <a:lnTo>
                    <a:pt x="4236" y="1031"/>
                  </a:lnTo>
                  <a:lnTo>
                    <a:pt x="4007" y="993"/>
                  </a:lnTo>
                  <a:lnTo>
                    <a:pt x="3817" y="917"/>
                  </a:lnTo>
                  <a:lnTo>
                    <a:pt x="3607" y="821"/>
                  </a:lnTo>
                  <a:lnTo>
                    <a:pt x="3435" y="688"/>
                  </a:lnTo>
                  <a:lnTo>
                    <a:pt x="3282" y="535"/>
                  </a:lnTo>
                  <a:lnTo>
                    <a:pt x="3225" y="440"/>
                  </a:lnTo>
                  <a:lnTo>
                    <a:pt x="3168" y="344"/>
                  </a:lnTo>
                  <a:lnTo>
                    <a:pt x="3130" y="249"/>
                  </a:lnTo>
                  <a:lnTo>
                    <a:pt x="3111" y="134"/>
                  </a:lnTo>
                  <a:lnTo>
                    <a:pt x="3111" y="287"/>
                  </a:lnTo>
                  <a:lnTo>
                    <a:pt x="3072" y="440"/>
                  </a:lnTo>
                  <a:lnTo>
                    <a:pt x="3034" y="573"/>
                  </a:lnTo>
                  <a:lnTo>
                    <a:pt x="2977" y="726"/>
                  </a:lnTo>
                  <a:lnTo>
                    <a:pt x="2901" y="859"/>
                  </a:lnTo>
                  <a:lnTo>
                    <a:pt x="2824" y="974"/>
                  </a:lnTo>
                  <a:lnTo>
                    <a:pt x="2748" y="1107"/>
                  </a:lnTo>
                  <a:lnTo>
                    <a:pt x="2653" y="1222"/>
                  </a:lnTo>
                  <a:lnTo>
                    <a:pt x="2538" y="1317"/>
                  </a:lnTo>
                  <a:lnTo>
                    <a:pt x="2424" y="1413"/>
                  </a:lnTo>
                  <a:lnTo>
                    <a:pt x="2290" y="1508"/>
                  </a:lnTo>
                  <a:lnTo>
                    <a:pt x="2176" y="1585"/>
                  </a:lnTo>
                  <a:lnTo>
                    <a:pt x="2023" y="1642"/>
                  </a:lnTo>
                  <a:lnTo>
                    <a:pt x="1889" y="1699"/>
                  </a:lnTo>
                  <a:lnTo>
                    <a:pt x="1737" y="1737"/>
                  </a:lnTo>
                  <a:lnTo>
                    <a:pt x="1603" y="1775"/>
                  </a:lnTo>
                  <a:lnTo>
                    <a:pt x="1374" y="1775"/>
                  </a:lnTo>
                  <a:lnTo>
                    <a:pt x="1164" y="1756"/>
                  </a:lnTo>
                  <a:lnTo>
                    <a:pt x="954" y="1718"/>
                  </a:lnTo>
                  <a:lnTo>
                    <a:pt x="763" y="1642"/>
                  </a:lnTo>
                  <a:lnTo>
                    <a:pt x="553" y="1546"/>
                  </a:lnTo>
                  <a:lnTo>
                    <a:pt x="382" y="1432"/>
                  </a:lnTo>
                  <a:lnTo>
                    <a:pt x="210" y="1298"/>
                  </a:lnTo>
                  <a:lnTo>
                    <a:pt x="57" y="1146"/>
                  </a:lnTo>
                  <a:lnTo>
                    <a:pt x="0" y="1336"/>
                  </a:lnTo>
                  <a:lnTo>
                    <a:pt x="0" y="1527"/>
                  </a:lnTo>
                  <a:lnTo>
                    <a:pt x="0" y="1718"/>
                  </a:lnTo>
                  <a:lnTo>
                    <a:pt x="57" y="1928"/>
                  </a:lnTo>
                  <a:lnTo>
                    <a:pt x="95" y="2062"/>
                  </a:lnTo>
                  <a:lnTo>
                    <a:pt x="172" y="2195"/>
                  </a:lnTo>
                  <a:lnTo>
                    <a:pt x="248" y="2329"/>
                  </a:lnTo>
                  <a:lnTo>
                    <a:pt x="324" y="2462"/>
                  </a:lnTo>
                  <a:lnTo>
                    <a:pt x="420" y="2577"/>
                  </a:lnTo>
                  <a:lnTo>
                    <a:pt x="534" y="2672"/>
                  </a:lnTo>
                  <a:lnTo>
                    <a:pt x="649" y="2768"/>
                  </a:lnTo>
                  <a:lnTo>
                    <a:pt x="763" y="2863"/>
                  </a:lnTo>
                  <a:lnTo>
                    <a:pt x="897" y="2939"/>
                  </a:lnTo>
                  <a:lnTo>
                    <a:pt x="1031" y="3016"/>
                  </a:lnTo>
                  <a:lnTo>
                    <a:pt x="1164" y="3073"/>
                  </a:lnTo>
                  <a:lnTo>
                    <a:pt x="1317" y="3111"/>
                  </a:lnTo>
                  <a:lnTo>
                    <a:pt x="1469" y="3130"/>
                  </a:lnTo>
                  <a:lnTo>
                    <a:pt x="1622" y="3149"/>
                  </a:lnTo>
                  <a:lnTo>
                    <a:pt x="1756" y="3168"/>
                  </a:lnTo>
                  <a:lnTo>
                    <a:pt x="1908" y="3149"/>
                  </a:lnTo>
                  <a:lnTo>
                    <a:pt x="2061" y="3130"/>
                  </a:lnTo>
                  <a:lnTo>
                    <a:pt x="2214" y="3092"/>
                  </a:lnTo>
                  <a:lnTo>
                    <a:pt x="2347" y="3035"/>
                  </a:lnTo>
                  <a:lnTo>
                    <a:pt x="2481" y="2958"/>
                  </a:lnTo>
                  <a:lnTo>
                    <a:pt x="2614" y="2882"/>
                  </a:lnTo>
                  <a:lnTo>
                    <a:pt x="2748" y="2806"/>
                  </a:lnTo>
                  <a:lnTo>
                    <a:pt x="2862" y="2710"/>
                  </a:lnTo>
                  <a:lnTo>
                    <a:pt x="2958" y="2596"/>
                  </a:lnTo>
                  <a:lnTo>
                    <a:pt x="3053" y="2481"/>
                  </a:lnTo>
                  <a:lnTo>
                    <a:pt x="3149" y="2367"/>
                  </a:lnTo>
                  <a:lnTo>
                    <a:pt x="3225" y="2233"/>
                  </a:lnTo>
                  <a:lnTo>
                    <a:pt x="3301" y="2100"/>
                  </a:lnTo>
                  <a:lnTo>
                    <a:pt x="3359" y="1966"/>
                  </a:lnTo>
                  <a:lnTo>
                    <a:pt x="3397" y="1814"/>
                  </a:lnTo>
                  <a:lnTo>
                    <a:pt x="3416" y="1661"/>
                  </a:lnTo>
                  <a:lnTo>
                    <a:pt x="3435" y="1508"/>
                  </a:lnTo>
                  <a:lnTo>
                    <a:pt x="3454" y="1623"/>
                  </a:lnTo>
                  <a:lnTo>
                    <a:pt x="3492" y="1718"/>
                  </a:lnTo>
                  <a:lnTo>
                    <a:pt x="3549" y="1814"/>
                  </a:lnTo>
                  <a:lnTo>
                    <a:pt x="3607" y="1909"/>
                  </a:lnTo>
                  <a:lnTo>
                    <a:pt x="3683" y="2004"/>
                  </a:lnTo>
                  <a:lnTo>
                    <a:pt x="3759" y="2081"/>
                  </a:lnTo>
                  <a:lnTo>
                    <a:pt x="3931" y="2214"/>
                  </a:lnTo>
                  <a:lnTo>
                    <a:pt x="4122" y="2310"/>
                  </a:lnTo>
                  <a:lnTo>
                    <a:pt x="4332" y="2367"/>
                  </a:lnTo>
                  <a:lnTo>
                    <a:pt x="4542" y="2424"/>
                  </a:lnTo>
                  <a:lnTo>
                    <a:pt x="4771" y="2443"/>
                  </a:lnTo>
                  <a:lnTo>
                    <a:pt x="5076" y="2462"/>
                  </a:lnTo>
                  <a:lnTo>
                    <a:pt x="5381" y="2443"/>
                  </a:lnTo>
                  <a:lnTo>
                    <a:pt x="5515" y="2424"/>
                  </a:lnTo>
                  <a:lnTo>
                    <a:pt x="5668" y="2386"/>
                  </a:lnTo>
                  <a:lnTo>
                    <a:pt x="5801" y="2329"/>
                  </a:lnTo>
                  <a:lnTo>
                    <a:pt x="5935" y="2272"/>
                  </a:lnTo>
                  <a:lnTo>
                    <a:pt x="6088" y="2176"/>
                  </a:lnTo>
                  <a:lnTo>
                    <a:pt x="6240" y="2043"/>
                  </a:lnTo>
                  <a:lnTo>
                    <a:pt x="6355" y="1909"/>
                  </a:lnTo>
                  <a:lnTo>
                    <a:pt x="6450" y="1756"/>
                  </a:lnTo>
                  <a:lnTo>
                    <a:pt x="6526" y="1585"/>
                  </a:lnTo>
                  <a:lnTo>
                    <a:pt x="6584" y="1413"/>
                  </a:lnTo>
                  <a:lnTo>
                    <a:pt x="6622" y="1222"/>
                  </a:lnTo>
                  <a:lnTo>
                    <a:pt x="6641" y="1031"/>
                  </a:lnTo>
                  <a:lnTo>
                    <a:pt x="6641" y="898"/>
                  </a:lnTo>
                  <a:lnTo>
                    <a:pt x="6622" y="764"/>
                  </a:lnTo>
                  <a:lnTo>
                    <a:pt x="6584" y="630"/>
                  </a:lnTo>
                  <a:lnTo>
                    <a:pt x="6546" y="497"/>
                  </a:lnTo>
                  <a:lnTo>
                    <a:pt x="6431" y="24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022457B-B867-48B0-ED1D-75B1648D10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287" y="-221543"/>
            <a:ext cx="1299974" cy="129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29"/>
          <p:cNvGrpSpPr/>
          <p:nvPr/>
        </p:nvGrpSpPr>
        <p:grpSpPr>
          <a:xfrm>
            <a:off x="623297" y="2107485"/>
            <a:ext cx="2698393" cy="1540696"/>
            <a:chOff x="2188650" y="2149800"/>
            <a:chExt cx="1318025" cy="752550"/>
          </a:xfrm>
        </p:grpSpPr>
        <p:sp>
          <p:nvSpPr>
            <p:cNvPr id="846" name="Google Shape;846;p29"/>
            <p:cNvSpPr/>
            <p:nvPr/>
          </p:nvSpPr>
          <p:spPr>
            <a:xfrm>
              <a:off x="2188650" y="2149800"/>
              <a:ext cx="1318025" cy="752550"/>
            </a:xfrm>
            <a:custGeom>
              <a:avLst/>
              <a:gdLst/>
              <a:ahLst/>
              <a:cxnLst/>
              <a:rect l="l" t="t" r="r" b="b"/>
              <a:pathLst>
                <a:path w="52721" h="30102" extrusionOk="0">
                  <a:moveTo>
                    <a:pt x="31725" y="0"/>
                  </a:moveTo>
                  <a:lnTo>
                    <a:pt x="31416" y="20"/>
                  </a:lnTo>
                  <a:lnTo>
                    <a:pt x="31107" y="39"/>
                  </a:lnTo>
                  <a:lnTo>
                    <a:pt x="30797" y="97"/>
                  </a:lnTo>
                  <a:lnTo>
                    <a:pt x="30488" y="155"/>
                  </a:lnTo>
                  <a:lnTo>
                    <a:pt x="30179" y="252"/>
                  </a:lnTo>
                  <a:lnTo>
                    <a:pt x="29889" y="348"/>
                  </a:lnTo>
                  <a:lnTo>
                    <a:pt x="29599" y="464"/>
                  </a:lnTo>
                  <a:lnTo>
                    <a:pt x="29328" y="619"/>
                  </a:lnTo>
                  <a:lnTo>
                    <a:pt x="29096" y="774"/>
                  </a:lnTo>
                  <a:lnTo>
                    <a:pt x="28864" y="948"/>
                  </a:lnTo>
                  <a:lnTo>
                    <a:pt x="28671" y="1160"/>
                  </a:lnTo>
                  <a:lnTo>
                    <a:pt x="28497" y="1373"/>
                  </a:lnTo>
                  <a:lnTo>
                    <a:pt x="28361" y="1605"/>
                  </a:lnTo>
                  <a:lnTo>
                    <a:pt x="28303" y="1373"/>
                  </a:lnTo>
                  <a:lnTo>
                    <a:pt x="28207" y="1180"/>
                  </a:lnTo>
                  <a:lnTo>
                    <a:pt x="28091" y="986"/>
                  </a:lnTo>
                  <a:lnTo>
                    <a:pt x="27955" y="832"/>
                  </a:lnTo>
                  <a:lnTo>
                    <a:pt x="27781" y="677"/>
                  </a:lnTo>
                  <a:lnTo>
                    <a:pt x="27607" y="542"/>
                  </a:lnTo>
                  <a:lnTo>
                    <a:pt x="27395" y="445"/>
                  </a:lnTo>
                  <a:lnTo>
                    <a:pt x="27182" y="348"/>
                  </a:lnTo>
                  <a:lnTo>
                    <a:pt x="26970" y="271"/>
                  </a:lnTo>
                  <a:lnTo>
                    <a:pt x="26738" y="232"/>
                  </a:lnTo>
                  <a:lnTo>
                    <a:pt x="26506" y="194"/>
                  </a:lnTo>
                  <a:lnTo>
                    <a:pt x="26254" y="194"/>
                  </a:lnTo>
                  <a:lnTo>
                    <a:pt x="26022" y="213"/>
                  </a:lnTo>
                  <a:lnTo>
                    <a:pt x="25790" y="252"/>
                  </a:lnTo>
                  <a:lnTo>
                    <a:pt x="25558" y="310"/>
                  </a:lnTo>
                  <a:lnTo>
                    <a:pt x="25326" y="387"/>
                  </a:lnTo>
                  <a:lnTo>
                    <a:pt x="25133" y="503"/>
                  </a:lnTo>
                  <a:lnTo>
                    <a:pt x="24920" y="619"/>
                  </a:lnTo>
                  <a:lnTo>
                    <a:pt x="24727" y="735"/>
                  </a:lnTo>
                  <a:lnTo>
                    <a:pt x="24553" y="870"/>
                  </a:lnTo>
                  <a:lnTo>
                    <a:pt x="24379" y="1025"/>
                  </a:lnTo>
                  <a:lnTo>
                    <a:pt x="24205" y="1180"/>
                  </a:lnTo>
                  <a:lnTo>
                    <a:pt x="23896" y="1528"/>
                  </a:lnTo>
                  <a:lnTo>
                    <a:pt x="23586" y="1895"/>
                  </a:lnTo>
                  <a:lnTo>
                    <a:pt x="23316" y="2282"/>
                  </a:lnTo>
                  <a:lnTo>
                    <a:pt x="22794" y="3074"/>
                  </a:lnTo>
                  <a:lnTo>
                    <a:pt x="21576" y="4930"/>
                  </a:lnTo>
                  <a:lnTo>
                    <a:pt x="20338" y="6767"/>
                  </a:lnTo>
                  <a:lnTo>
                    <a:pt x="19062" y="8584"/>
                  </a:lnTo>
                  <a:lnTo>
                    <a:pt x="17767" y="10363"/>
                  </a:lnTo>
                  <a:lnTo>
                    <a:pt x="16433" y="12142"/>
                  </a:lnTo>
                  <a:lnTo>
                    <a:pt x="15080" y="13901"/>
                  </a:lnTo>
                  <a:lnTo>
                    <a:pt x="13688" y="15621"/>
                  </a:lnTo>
                  <a:lnTo>
                    <a:pt x="12276" y="17323"/>
                  </a:lnTo>
                  <a:lnTo>
                    <a:pt x="10846" y="19005"/>
                  </a:lnTo>
                  <a:lnTo>
                    <a:pt x="9377" y="20667"/>
                  </a:lnTo>
                  <a:lnTo>
                    <a:pt x="7869" y="22311"/>
                  </a:lnTo>
                  <a:lnTo>
                    <a:pt x="6361" y="23915"/>
                  </a:lnTo>
                  <a:lnTo>
                    <a:pt x="4795" y="25501"/>
                  </a:lnTo>
                  <a:lnTo>
                    <a:pt x="3229" y="27067"/>
                  </a:lnTo>
                  <a:lnTo>
                    <a:pt x="1624" y="28594"/>
                  </a:lnTo>
                  <a:lnTo>
                    <a:pt x="0" y="30102"/>
                  </a:lnTo>
                  <a:lnTo>
                    <a:pt x="52721" y="30102"/>
                  </a:lnTo>
                  <a:lnTo>
                    <a:pt x="52470" y="29889"/>
                  </a:lnTo>
                  <a:lnTo>
                    <a:pt x="51793" y="29309"/>
                  </a:lnTo>
                  <a:lnTo>
                    <a:pt x="51136" y="28691"/>
                  </a:lnTo>
                  <a:lnTo>
                    <a:pt x="50478" y="28033"/>
                  </a:lnTo>
                  <a:lnTo>
                    <a:pt x="49840" y="27357"/>
                  </a:lnTo>
                  <a:lnTo>
                    <a:pt x="49222" y="26661"/>
                  </a:lnTo>
                  <a:lnTo>
                    <a:pt x="48603" y="25945"/>
                  </a:lnTo>
                  <a:lnTo>
                    <a:pt x="47984" y="25211"/>
                  </a:lnTo>
                  <a:lnTo>
                    <a:pt x="47404" y="24457"/>
                  </a:lnTo>
                  <a:lnTo>
                    <a:pt x="46805" y="23683"/>
                  </a:lnTo>
                  <a:lnTo>
                    <a:pt x="46244" y="22891"/>
                  </a:lnTo>
                  <a:lnTo>
                    <a:pt x="45664" y="22079"/>
                  </a:lnTo>
                  <a:lnTo>
                    <a:pt x="45123" y="21247"/>
                  </a:lnTo>
                  <a:lnTo>
                    <a:pt x="44582" y="20416"/>
                  </a:lnTo>
                  <a:lnTo>
                    <a:pt x="44060" y="19565"/>
                  </a:lnTo>
                  <a:lnTo>
                    <a:pt x="43538" y="18715"/>
                  </a:lnTo>
                  <a:lnTo>
                    <a:pt x="43035" y="17864"/>
                  </a:lnTo>
                  <a:lnTo>
                    <a:pt x="42552" y="16994"/>
                  </a:lnTo>
                  <a:lnTo>
                    <a:pt x="42088" y="16143"/>
                  </a:lnTo>
                  <a:lnTo>
                    <a:pt x="41624" y="15273"/>
                  </a:lnTo>
                  <a:lnTo>
                    <a:pt x="41179" y="14404"/>
                  </a:lnTo>
                  <a:lnTo>
                    <a:pt x="40696" y="13437"/>
                  </a:lnTo>
                  <a:lnTo>
                    <a:pt x="40232" y="12470"/>
                  </a:lnTo>
                  <a:lnTo>
                    <a:pt x="39768" y="11504"/>
                  </a:lnTo>
                  <a:lnTo>
                    <a:pt x="39343" y="10537"/>
                  </a:lnTo>
                  <a:lnTo>
                    <a:pt x="38898" y="9551"/>
                  </a:lnTo>
                  <a:lnTo>
                    <a:pt x="38492" y="8565"/>
                  </a:lnTo>
                  <a:lnTo>
                    <a:pt x="38086" y="7598"/>
                  </a:lnTo>
                  <a:lnTo>
                    <a:pt x="37719" y="6651"/>
                  </a:lnTo>
                  <a:lnTo>
                    <a:pt x="37332" y="5626"/>
                  </a:lnTo>
                  <a:lnTo>
                    <a:pt x="36926" y="4621"/>
                  </a:lnTo>
                  <a:lnTo>
                    <a:pt x="36694" y="4138"/>
                  </a:lnTo>
                  <a:lnTo>
                    <a:pt x="36462" y="3635"/>
                  </a:lnTo>
                  <a:lnTo>
                    <a:pt x="36211" y="3171"/>
                  </a:lnTo>
                  <a:lnTo>
                    <a:pt x="35921" y="2707"/>
                  </a:lnTo>
                  <a:lnTo>
                    <a:pt x="35611" y="2262"/>
                  </a:lnTo>
                  <a:lnTo>
                    <a:pt x="35263" y="1818"/>
                  </a:lnTo>
                  <a:lnTo>
                    <a:pt x="34896" y="1431"/>
                  </a:lnTo>
                  <a:lnTo>
                    <a:pt x="34703" y="1238"/>
                  </a:lnTo>
                  <a:lnTo>
                    <a:pt x="34490" y="1064"/>
                  </a:lnTo>
                  <a:lnTo>
                    <a:pt x="34277" y="909"/>
                  </a:lnTo>
                  <a:lnTo>
                    <a:pt x="34045" y="754"/>
                  </a:lnTo>
                  <a:lnTo>
                    <a:pt x="33833" y="600"/>
                  </a:lnTo>
                  <a:lnTo>
                    <a:pt x="33581" y="464"/>
                  </a:lnTo>
                  <a:lnTo>
                    <a:pt x="33349" y="348"/>
                  </a:lnTo>
                  <a:lnTo>
                    <a:pt x="33098" y="252"/>
                  </a:lnTo>
                  <a:lnTo>
                    <a:pt x="32847" y="174"/>
                  </a:lnTo>
                  <a:lnTo>
                    <a:pt x="32576" y="97"/>
                  </a:lnTo>
                  <a:lnTo>
                    <a:pt x="32305" y="58"/>
                  </a:lnTo>
                  <a:lnTo>
                    <a:pt x="32015" y="20"/>
                  </a:lnTo>
                  <a:lnTo>
                    <a:pt x="317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2492650" y="2411750"/>
              <a:ext cx="749650" cy="490600"/>
            </a:xfrm>
            <a:custGeom>
              <a:avLst/>
              <a:gdLst/>
              <a:ahLst/>
              <a:cxnLst/>
              <a:rect l="l" t="t" r="r" b="b"/>
              <a:pathLst>
                <a:path w="29986" h="19624" extrusionOk="0">
                  <a:moveTo>
                    <a:pt x="19005" y="1"/>
                  </a:moveTo>
                  <a:lnTo>
                    <a:pt x="18734" y="20"/>
                  </a:lnTo>
                  <a:lnTo>
                    <a:pt x="18463" y="40"/>
                  </a:lnTo>
                  <a:lnTo>
                    <a:pt x="18193" y="98"/>
                  </a:lnTo>
                  <a:lnTo>
                    <a:pt x="17903" y="156"/>
                  </a:lnTo>
                  <a:lnTo>
                    <a:pt x="17632" y="252"/>
                  </a:lnTo>
                  <a:lnTo>
                    <a:pt x="17381" y="349"/>
                  </a:lnTo>
                  <a:lnTo>
                    <a:pt x="17129" y="465"/>
                  </a:lnTo>
                  <a:lnTo>
                    <a:pt x="16897" y="620"/>
                  </a:lnTo>
                  <a:lnTo>
                    <a:pt x="16665" y="774"/>
                  </a:lnTo>
                  <a:lnTo>
                    <a:pt x="16472" y="948"/>
                  </a:lnTo>
                  <a:lnTo>
                    <a:pt x="16298" y="1161"/>
                  </a:lnTo>
                  <a:lnTo>
                    <a:pt x="16143" y="1374"/>
                  </a:lnTo>
                  <a:lnTo>
                    <a:pt x="16027" y="1606"/>
                  </a:lnTo>
                  <a:lnTo>
                    <a:pt x="15969" y="1393"/>
                  </a:lnTo>
                  <a:lnTo>
                    <a:pt x="15892" y="1180"/>
                  </a:lnTo>
                  <a:lnTo>
                    <a:pt x="15795" y="987"/>
                  </a:lnTo>
                  <a:lnTo>
                    <a:pt x="15660" y="832"/>
                  </a:lnTo>
                  <a:lnTo>
                    <a:pt x="15505" y="678"/>
                  </a:lnTo>
                  <a:lnTo>
                    <a:pt x="15351" y="542"/>
                  </a:lnTo>
                  <a:lnTo>
                    <a:pt x="15177" y="446"/>
                  </a:lnTo>
                  <a:lnTo>
                    <a:pt x="14984" y="349"/>
                  </a:lnTo>
                  <a:lnTo>
                    <a:pt x="14790" y="291"/>
                  </a:lnTo>
                  <a:lnTo>
                    <a:pt x="14578" y="233"/>
                  </a:lnTo>
                  <a:lnTo>
                    <a:pt x="14365" y="214"/>
                  </a:lnTo>
                  <a:lnTo>
                    <a:pt x="14152" y="194"/>
                  </a:lnTo>
                  <a:lnTo>
                    <a:pt x="13940" y="214"/>
                  </a:lnTo>
                  <a:lnTo>
                    <a:pt x="13727" y="252"/>
                  </a:lnTo>
                  <a:lnTo>
                    <a:pt x="13534" y="310"/>
                  </a:lnTo>
                  <a:lnTo>
                    <a:pt x="13340" y="407"/>
                  </a:lnTo>
                  <a:lnTo>
                    <a:pt x="13147" y="504"/>
                  </a:lnTo>
                  <a:lnTo>
                    <a:pt x="12973" y="620"/>
                  </a:lnTo>
                  <a:lnTo>
                    <a:pt x="12799" y="736"/>
                  </a:lnTo>
                  <a:lnTo>
                    <a:pt x="12644" y="890"/>
                  </a:lnTo>
                  <a:lnTo>
                    <a:pt x="12335" y="1180"/>
                  </a:lnTo>
                  <a:lnTo>
                    <a:pt x="12064" y="1528"/>
                  </a:lnTo>
                  <a:lnTo>
                    <a:pt x="11794" y="1896"/>
                  </a:lnTo>
                  <a:lnTo>
                    <a:pt x="11542" y="2282"/>
                  </a:lnTo>
                  <a:lnTo>
                    <a:pt x="11078" y="3075"/>
                  </a:lnTo>
                  <a:lnTo>
                    <a:pt x="9822" y="5240"/>
                  </a:lnTo>
                  <a:lnTo>
                    <a:pt x="8526" y="7386"/>
                  </a:lnTo>
                  <a:lnTo>
                    <a:pt x="7192" y="9493"/>
                  </a:lnTo>
                  <a:lnTo>
                    <a:pt x="5820" y="11581"/>
                  </a:lnTo>
                  <a:lnTo>
                    <a:pt x="4408" y="13650"/>
                  </a:lnTo>
                  <a:lnTo>
                    <a:pt x="2978" y="15661"/>
                  </a:lnTo>
                  <a:lnTo>
                    <a:pt x="1508" y="17652"/>
                  </a:lnTo>
                  <a:lnTo>
                    <a:pt x="0" y="19624"/>
                  </a:lnTo>
                  <a:lnTo>
                    <a:pt x="29986" y="19624"/>
                  </a:lnTo>
                  <a:lnTo>
                    <a:pt x="29870" y="19411"/>
                  </a:lnTo>
                  <a:lnTo>
                    <a:pt x="29425" y="18580"/>
                  </a:lnTo>
                  <a:lnTo>
                    <a:pt x="29000" y="17749"/>
                  </a:lnTo>
                  <a:lnTo>
                    <a:pt x="28575" y="16917"/>
                  </a:lnTo>
                  <a:lnTo>
                    <a:pt x="28169" y="16067"/>
                  </a:lnTo>
                  <a:lnTo>
                    <a:pt x="27627" y="14887"/>
                  </a:lnTo>
                  <a:lnTo>
                    <a:pt x="27086" y="13708"/>
                  </a:lnTo>
                  <a:lnTo>
                    <a:pt x="26583" y="12529"/>
                  </a:lnTo>
                  <a:lnTo>
                    <a:pt x="26100" y="11369"/>
                  </a:lnTo>
                  <a:lnTo>
                    <a:pt x="25617" y="10170"/>
                  </a:lnTo>
                  <a:lnTo>
                    <a:pt x="25172" y="8971"/>
                  </a:lnTo>
                  <a:lnTo>
                    <a:pt x="24727" y="7811"/>
                  </a:lnTo>
                  <a:lnTo>
                    <a:pt x="24321" y="6651"/>
                  </a:lnTo>
                  <a:lnTo>
                    <a:pt x="24302" y="6574"/>
                  </a:lnTo>
                  <a:lnTo>
                    <a:pt x="23954" y="5569"/>
                  </a:lnTo>
                  <a:lnTo>
                    <a:pt x="23606" y="4583"/>
                  </a:lnTo>
                  <a:lnTo>
                    <a:pt x="23413" y="4100"/>
                  </a:lnTo>
                  <a:lnTo>
                    <a:pt x="23200" y="3616"/>
                  </a:lnTo>
                  <a:lnTo>
                    <a:pt x="22987" y="3152"/>
                  </a:lnTo>
                  <a:lnTo>
                    <a:pt x="22736" y="2708"/>
                  </a:lnTo>
                  <a:lnTo>
                    <a:pt x="22465" y="2263"/>
                  </a:lnTo>
                  <a:lnTo>
                    <a:pt x="22156" y="1838"/>
                  </a:lnTo>
                  <a:lnTo>
                    <a:pt x="21827" y="1432"/>
                  </a:lnTo>
                  <a:lnTo>
                    <a:pt x="21653" y="1238"/>
                  </a:lnTo>
                  <a:lnTo>
                    <a:pt x="21460" y="1064"/>
                  </a:lnTo>
                  <a:lnTo>
                    <a:pt x="21267" y="910"/>
                  </a:lnTo>
                  <a:lnTo>
                    <a:pt x="21073" y="755"/>
                  </a:lnTo>
                  <a:lnTo>
                    <a:pt x="20880" y="600"/>
                  </a:lnTo>
                  <a:lnTo>
                    <a:pt x="20667" y="484"/>
                  </a:lnTo>
                  <a:lnTo>
                    <a:pt x="20455" y="368"/>
                  </a:lnTo>
                  <a:lnTo>
                    <a:pt x="20223" y="252"/>
                  </a:lnTo>
                  <a:lnTo>
                    <a:pt x="20010" y="175"/>
                  </a:lnTo>
                  <a:lnTo>
                    <a:pt x="19778" y="98"/>
                  </a:lnTo>
                  <a:lnTo>
                    <a:pt x="19527" y="59"/>
                  </a:lnTo>
                  <a:lnTo>
                    <a:pt x="19275" y="20"/>
                  </a:lnTo>
                  <a:lnTo>
                    <a:pt x="1900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48" name="Google Shape;848;p29"/>
          <p:cNvGrpSpPr/>
          <p:nvPr/>
        </p:nvGrpSpPr>
        <p:grpSpPr>
          <a:xfrm>
            <a:off x="6521732" y="2098245"/>
            <a:ext cx="1886566" cy="1294328"/>
            <a:chOff x="6521731" y="2098244"/>
            <a:chExt cx="1886566" cy="1294328"/>
          </a:xfrm>
        </p:grpSpPr>
        <p:sp>
          <p:nvSpPr>
            <p:cNvPr id="849" name="Google Shape;849;p29"/>
            <p:cNvSpPr/>
            <p:nvPr/>
          </p:nvSpPr>
          <p:spPr>
            <a:xfrm>
              <a:off x="6521731" y="2098244"/>
              <a:ext cx="1886566" cy="1294328"/>
            </a:xfrm>
            <a:custGeom>
              <a:avLst/>
              <a:gdLst/>
              <a:ahLst/>
              <a:cxnLst/>
              <a:rect l="l" t="t" r="r" b="b"/>
              <a:pathLst>
                <a:path w="49203" h="33757" extrusionOk="0">
                  <a:moveTo>
                    <a:pt x="22716" y="1"/>
                  </a:moveTo>
                  <a:lnTo>
                    <a:pt x="22388" y="20"/>
                  </a:lnTo>
                  <a:lnTo>
                    <a:pt x="22040" y="78"/>
                  </a:lnTo>
                  <a:lnTo>
                    <a:pt x="21711" y="175"/>
                  </a:lnTo>
                  <a:lnTo>
                    <a:pt x="21402" y="291"/>
                  </a:lnTo>
                  <a:lnTo>
                    <a:pt x="21131" y="465"/>
                  </a:lnTo>
                  <a:lnTo>
                    <a:pt x="20860" y="639"/>
                  </a:lnTo>
                  <a:lnTo>
                    <a:pt x="20744" y="755"/>
                  </a:lnTo>
                  <a:lnTo>
                    <a:pt x="20628" y="871"/>
                  </a:lnTo>
                  <a:lnTo>
                    <a:pt x="20532" y="987"/>
                  </a:lnTo>
                  <a:lnTo>
                    <a:pt x="20435" y="1122"/>
                  </a:lnTo>
                  <a:lnTo>
                    <a:pt x="20358" y="1257"/>
                  </a:lnTo>
                  <a:lnTo>
                    <a:pt x="20280" y="1412"/>
                  </a:lnTo>
                  <a:lnTo>
                    <a:pt x="20222" y="1567"/>
                  </a:lnTo>
                  <a:lnTo>
                    <a:pt x="20184" y="1721"/>
                  </a:lnTo>
                  <a:lnTo>
                    <a:pt x="20145" y="1528"/>
                  </a:lnTo>
                  <a:lnTo>
                    <a:pt x="20087" y="1335"/>
                  </a:lnTo>
                  <a:lnTo>
                    <a:pt x="19990" y="1161"/>
                  </a:lnTo>
                  <a:lnTo>
                    <a:pt x="19894" y="987"/>
                  </a:lnTo>
                  <a:lnTo>
                    <a:pt x="19778" y="832"/>
                  </a:lnTo>
                  <a:lnTo>
                    <a:pt x="19623" y="697"/>
                  </a:lnTo>
                  <a:lnTo>
                    <a:pt x="19488" y="562"/>
                  </a:lnTo>
                  <a:lnTo>
                    <a:pt x="19314" y="446"/>
                  </a:lnTo>
                  <a:lnTo>
                    <a:pt x="19140" y="349"/>
                  </a:lnTo>
                  <a:lnTo>
                    <a:pt x="18946" y="272"/>
                  </a:lnTo>
                  <a:lnTo>
                    <a:pt x="18753" y="194"/>
                  </a:lnTo>
                  <a:lnTo>
                    <a:pt x="18560" y="136"/>
                  </a:lnTo>
                  <a:lnTo>
                    <a:pt x="18366" y="117"/>
                  </a:lnTo>
                  <a:lnTo>
                    <a:pt x="18154" y="98"/>
                  </a:lnTo>
                  <a:lnTo>
                    <a:pt x="17941" y="98"/>
                  </a:lnTo>
                  <a:lnTo>
                    <a:pt x="17748" y="117"/>
                  </a:lnTo>
                  <a:lnTo>
                    <a:pt x="17554" y="156"/>
                  </a:lnTo>
                  <a:lnTo>
                    <a:pt x="17361" y="214"/>
                  </a:lnTo>
                  <a:lnTo>
                    <a:pt x="17168" y="272"/>
                  </a:lnTo>
                  <a:lnTo>
                    <a:pt x="16994" y="368"/>
                  </a:lnTo>
                  <a:lnTo>
                    <a:pt x="16820" y="465"/>
                  </a:lnTo>
                  <a:lnTo>
                    <a:pt x="16646" y="562"/>
                  </a:lnTo>
                  <a:lnTo>
                    <a:pt x="16472" y="678"/>
                  </a:lnTo>
                  <a:lnTo>
                    <a:pt x="16317" y="813"/>
                  </a:lnTo>
                  <a:lnTo>
                    <a:pt x="16027" y="1103"/>
                  </a:lnTo>
                  <a:lnTo>
                    <a:pt x="15757" y="1412"/>
                  </a:lnTo>
                  <a:lnTo>
                    <a:pt x="15525" y="1741"/>
                  </a:lnTo>
                  <a:lnTo>
                    <a:pt x="15331" y="2108"/>
                  </a:lnTo>
                  <a:lnTo>
                    <a:pt x="15157" y="2475"/>
                  </a:lnTo>
                  <a:lnTo>
                    <a:pt x="15003" y="2843"/>
                  </a:lnTo>
                  <a:lnTo>
                    <a:pt x="14887" y="3229"/>
                  </a:lnTo>
                  <a:lnTo>
                    <a:pt x="14790" y="3635"/>
                  </a:lnTo>
                  <a:lnTo>
                    <a:pt x="14597" y="4428"/>
                  </a:lnTo>
                  <a:lnTo>
                    <a:pt x="14442" y="5221"/>
                  </a:lnTo>
                  <a:lnTo>
                    <a:pt x="14210" y="6400"/>
                  </a:lnTo>
                  <a:lnTo>
                    <a:pt x="13939" y="7560"/>
                  </a:lnTo>
                  <a:lnTo>
                    <a:pt x="13649" y="8720"/>
                  </a:lnTo>
                  <a:lnTo>
                    <a:pt x="13340" y="9861"/>
                  </a:lnTo>
                  <a:lnTo>
                    <a:pt x="13011" y="11021"/>
                  </a:lnTo>
                  <a:lnTo>
                    <a:pt x="12663" y="12161"/>
                  </a:lnTo>
                  <a:lnTo>
                    <a:pt x="12277" y="13283"/>
                  </a:lnTo>
                  <a:lnTo>
                    <a:pt x="11871" y="14404"/>
                  </a:lnTo>
                  <a:lnTo>
                    <a:pt x="11523" y="15313"/>
                  </a:lnTo>
                  <a:lnTo>
                    <a:pt x="11175" y="16202"/>
                  </a:lnTo>
                  <a:lnTo>
                    <a:pt x="10788" y="17091"/>
                  </a:lnTo>
                  <a:lnTo>
                    <a:pt x="10401" y="17981"/>
                  </a:lnTo>
                  <a:lnTo>
                    <a:pt x="9725" y="19450"/>
                  </a:lnTo>
                  <a:lnTo>
                    <a:pt x="8990" y="20919"/>
                  </a:lnTo>
                  <a:lnTo>
                    <a:pt x="8526" y="21789"/>
                  </a:lnTo>
                  <a:lnTo>
                    <a:pt x="8062" y="22640"/>
                  </a:lnTo>
                  <a:lnTo>
                    <a:pt x="7559" y="23510"/>
                  </a:lnTo>
                  <a:lnTo>
                    <a:pt x="7076" y="24341"/>
                  </a:lnTo>
                  <a:lnTo>
                    <a:pt x="6554" y="25192"/>
                  </a:lnTo>
                  <a:lnTo>
                    <a:pt x="6032" y="26004"/>
                  </a:lnTo>
                  <a:lnTo>
                    <a:pt x="5471" y="26835"/>
                  </a:lnTo>
                  <a:lnTo>
                    <a:pt x="4930" y="27647"/>
                  </a:lnTo>
                  <a:lnTo>
                    <a:pt x="4350" y="28440"/>
                  </a:lnTo>
                  <a:lnTo>
                    <a:pt x="3770" y="29232"/>
                  </a:lnTo>
                  <a:lnTo>
                    <a:pt x="3171" y="30006"/>
                  </a:lnTo>
                  <a:lnTo>
                    <a:pt x="2571" y="30779"/>
                  </a:lnTo>
                  <a:lnTo>
                    <a:pt x="1933" y="31552"/>
                  </a:lnTo>
                  <a:lnTo>
                    <a:pt x="1315" y="32287"/>
                  </a:lnTo>
                  <a:lnTo>
                    <a:pt x="657" y="33022"/>
                  </a:lnTo>
                  <a:lnTo>
                    <a:pt x="0" y="33756"/>
                  </a:lnTo>
                  <a:lnTo>
                    <a:pt x="49203" y="33756"/>
                  </a:lnTo>
                  <a:lnTo>
                    <a:pt x="48333" y="33080"/>
                  </a:lnTo>
                  <a:lnTo>
                    <a:pt x="47443" y="32364"/>
                  </a:lnTo>
                  <a:lnTo>
                    <a:pt x="46593" y="31649"/>
                  </a:lnTo>
                  <a:lnTo>
                    <a:pt x="45742" y="30914"/>
                  </a:lnTo>
                  <a:lnTo>
                    <a:pt x="44911" y="30160"/>
                  </a:lnTo>
                  <a:lnTo>
                    <a:pt x="44079" y="29387"/>
                  </a:lnTo>
                  <a:lnTo>
                    <a:pt x="43267" y="28594"/>
                  </a:lnTo>
                  <a:lnTo>
                    <a:pt x="42475" y="27782"/>
                  </a:lnTo>
                  <a:lnTo>
                    <a:pt x="41682" y="26970"/>
                  </a:lnTo>
                  <a:lnTo>
                    <a:pt x="40928" y="26139"/>
                  </a:lnTo>
                  <a:lnTo>
                    <a:pt x="40155" y="25288"/>
                  </a:lnTo>
                  <a:lnTo>
                    <a:pt x="39420" y="24438"/>
                  </a:lnTo>
                  <a:lnTo>
                    <a:pt x="38685" y="23548"/>
                  </a:lnTo>
                  <a:lnTo>
                    <a:pt x="37970" y="22678"/>
                  </a:lnTo>
                  <a:lnTo>
                    <a:pt x="37274" y="21770"/>
                  </a:lnTo>
                  <a:lnTo>
                    <a:pt x="36578" y="20861"/>
                  </a:lnTo>
                  <a:lnTo>
                    <a:pt x="35901" y="19933"/>
                  </a:lnTo>
                  <a:lnTo>
                    <a:pt x="35244" y="19005"/>
                  </a:lnTo>
                  <a:lnTo>
                    <a:pt x="34587" y="18058"/>
                  </a:lnTo>
                  <a:lnTo>
                    <a:pt x="33968" y="17111"/>
                  </a:lnTo>
                  <a:lnTo>
                    <a:pt x="33349" y="16163"/>
                  </a:lnTo>
                  <a:lnTo>
                    <a:pt x="32750" y="15177"/>
                  </a:lnTo>
                  <a:lnTo>
                    <a:pt x="32170" y="14211"/>
                  </a:lnTo>
                  <a:lnTo>
                    <a:pt x="31590" y="13225"/>
                  </a:lnTo>
                  <a:lnTo>
                    <a:pt x="31049" y="12239"/>
                  </a:lnTo>
                  <a:lnTo>
                    <a:pt x="30508" y="11233"/>
                  </a:lnTo>
                  <a:lnTo>
                    <a:pt x="29986" y="10228"/>
                  </a:lnTo>
                  <a:lnTo>
                    <a:pt x="29483" y="9203"/>
                  </a:lnTo>
                  <a:lnTo>
                    <a:pt x="29000" y="8198"/>
                  </a:lnTo>
                  <a:lnTo>
                    <a:pt x="28536" y="7173"/>
                  </a:lnTo>
                  <a:lnTo>
                    <a:pt x="28072" y="6149"/>
                  </a:lnTo>
                  <a:lnTo>
                    <a:pt x="27646" y="5124"/>
                  </a:lnTo>
                  <a:lnTo>
                    <a:pt x="27376" y="4467"/>
                  </a:lnTo>
                  <a:lnTo>
                    <a:pt x="27105" y="3829"/>
                  </a:lnTo>
                  <a:lnTo>
                    <a:pt x="26815" y="3191"/>
                  </a:lnTo>
                  <a:lnTo>
                    <a:pt x="26486" y="2591"/>
                  </a:lnTo>
                  <a:lnTo>
                    <a:pt x="26312" y="2282"/>
                  </a:lnTo>
                  <a:lnTo>
                    <a:pt x="26119" y="1992"/>
                  </a:lnTo>
                  <a:lnTo>
                    <a:pt x="25926" y="1721"/>
                  </a:lnTo>
                  <a:lnTo>
                    <a:pt x="25713" y="1451"/>
                  </a:lnTo>
                  <a:lnTo>
                    <a:pt x="25481" y="1199"/>
                  </a:lnTo>
                  <a:lnTo>
                    <a:pt x="25230" y="968"/>
                  </a:lnTo>
                  <a:lnTo>
                    <a:pt x="24978" y="755"/>
                  </a:lnTo>
                  <a:lnTo>
                    <a:pt x="24708" y="542"/>
                  </a:lnTo>
                  <a:lnTo>
                    <a:pt x="24398" y="368"/>
                  </a:lnTo>
                  <a:lnTo>
                    <a:pt x="24089" y="233"/>
                  </a:lnTo>
                  <a:lnTo>
                    <a:pt x="23760" y="117"/>
                  </a:lnTo>
                  <a:lnTo>
                    <a:pt x="23412" y="40"/>
                  </a:lnTo>
                  <a:lnTo>
                    <a:pt x="230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6926107" y="2406476"/>
              <a:ext cx="914009" cy="977005"/>
            </a:xfrm>
            <a:custGeom>
              <a:avLst/>
              <a:gdLst/>
              <a:ahLst/>
              <a:cxnLst/>
              <a:rect l="l" t="t" r="r" b="b"/>
              <a:pathLst>
                <a:path w="23838" h="25481" extrusionOk="0">
                  <a:moveTo>
                    <a:pt x="11542" y="0"/>
                  </a:moveTo>
                  <a:lnTo>
                    <a:pt x="11310" y="19"/>
                  </a:lnTo>
                  <a:lnTo>
                    <a:pt x="11059" y="77"/>
                  </a:lnTo>
                  <a:lnTo>
                    <a:pt x="10846" y="174"/>
                  </a:lnTo>
                  <a:lnTo>
                    <a:pt x="10614" y="309"/>
                  </a:lnTo>
                  <a:lnTo>
                    <a:pt x="10421" y="464"/>
                  </a:lnTo>
                  <a:lnTo>
                    <a:pt x="10227" y="638"/>
                  </a:lnTo>
                  <a:lnTo>
                    <a:pt x="10073" y="870"/>
                  </a:lnTo>
                  <a:lnTo>
                    <a:pt x="9937" y="1121"/>
                  </a:lnTo>
                  <a:lnTo>
                    <a:pt x="9821" y="1411"/>
                  </a:lnTo>
                  <a:lnTo>
                    <a:pt x="9744" y="1721"/>
                  </a:lnTo>
                  <a:lnTo>
                    <a:pt x="9725" y="1527"/>
                  </a:lnTo>
                  <a:lnTo>
                    <a:pt x="9686" y="1334"/>
                  </a:lnTo>
                  <a:lnTo>
                    <a:pt x="9628" y="1160"/>
                  </a:lnTo>
                  <a:lnTo>
                    <a:pt x="9551" y="1005"/>
                  </a:lnTo>
                  <a:lnTo>
                    <a:pt x="9454" y="851"/>
                  </a:lnTo>
                  <a:lnTo>
                    <a:pt x="9357" y="696"/>
                  </a:lnTo>
                  <a:lnTo>
                    <a:pt x="9261" y="561"/>
                  </a:lnTo>
                  <a:lnTo>
                    <a:pt x="9145" y="445"/>
                  </a:lnTo>
                  <a:lnTo>
                    <a:pt x="9009" y="348"/>
                  </a:lnTo>
                  <a:lnTo>
                    <a:pt x="8893" y="271"/>
                  </a:lnTo>
                  <a:lnTo>
                    <a:pt x="8758" y="193"/>
                  </a:lnTo>
                  <a:lnTo>
                    <a:pt x="8603" y="135"/>
                  </a:lnTo>
                  <a:lnTo>
                    <a:pt x="8468" y="116"/>
                  </a:lnTo>
                  <a:lnTo>
                    <a:pt x="8313" y="97"/>
                  </a:lnTo>
                  <a:lnTo>
                    <a:pt x="8178" y="97"/>
                  </a:lnTo>
                  <a:lnTo>
                    <a:pt x="8043" y="116"/>
                  </a:lnTo>
                  <a:lnTo>
                    <a:pt x="7888" y="155"/>
                  </a:lnTo>
                  <a:lnTo>
                    <a:pt x="7753" y="213"/>
                  </a:lnTo>
                  <a:lnTo>
                    <a:pt x="7617" y="290"/>
                  </a:lnTo>
                  <a:lnTo>
                    <a:pt x="7501" y="367"/>
                  </a:lnTo>
                  <a:lnTo>
                    <a:pt x="7366" y="464"/>
                  </a:lnTo>
                  <a:lnTo>
                    <a:pt x="7250" y="561"/>
                  </a:lnTo>
                  <a:lnTo>
                    <a:pt x="7018" y="812"/>
                  </a:lnTo>
                  <a:lnTo>
                    <a:pt x="6825" y="1102"/>
                  </a:lnTo>
                  <a:lnTo>
                    <a:pt x="6631" y="1411"/>
                  </a:lnTo>
                  <a:lnTo>
                    <a:pt x="6477" y="1759"/>
                  </a:lnTo>
                  <a:lnTo>
                    <a:pt x="6322" y="2107"/>
                  </a:lnTo>
                  <a:lnTo>
                    <a:pt x="6206" y="2475"/>
                  </a:lnTo>
                  <a:lnTo>
                    <a:pt x="6109" y="2861"/>
                  </a:lnTo>
                  <a:lnTo>
                    <a:pt x="6013" y="3248"/>
                  </a:lnTo>
                  <a:lnTo>
                    <a:pt x="5935" y="3635"/>
                  </a:lnTo>
                  <a:lnTo>
                    <a:pt x="5819" y="4427"/>
                  </a:lnTo>
                  <a:lnTo>
                    <a:pt x="5703" y="5220"/>
                  </a:lnTo>
                  <a:lnTo>
                    <a:pt x="5568" y="6245"/>
                  </a:lnTo>
                  <a:lnTo>
                    <a:pt x="5394" y="7250"/>
                  </a:lnTo>
                  <a:lnTo>
                    <a:pt x="5220" y="8275"/>
                  </a:lnTo>
                  <a:lnTo>
                    <a:pt x="5046" y="9280"/>
                  </a:lnTo>
                  <a:lnTo>
                    <a:pt x="4853" y="10266"/>
                  </a:lnTo>
                  <a:lnTo>
                    <a:pt x="4640" y="11271"/>
                  </a:lnTo>
                  <a:lnTo>
                    <a:pt x="4408" y="12257"/>
                  </a:lnTo>
                  <a:lnTo>
                    <a:pt x="4176" y="13243"/>
                  </a:lnTo>
                  <a:lnTo>
                    <a:pt x="3886" y="14403"/>
                  </a:lnTo>
                  <a:lnTo>
                    <a:pt x="3577" y="15563"/>
                  </a:lnTo>
                  <a:lnTo>
                    <a:pt x="3229" y="16723"/>
                  </a:lnTo>
                  <a:lnTo>
                    <a:pt x="2881" y="17864"/>
                  </a:lnTo>
                  <a:lnTo>
                    <a:pt x="2552" y="18888"/>
                  </a:lnTo>
                  <a:lnTo>
                    <a:pt x="2204" y="19913"/>
                  </a:lnTo>
                  <a:lnTo>
                    <a:pt x="1856" y="20918"/>
                  </a:lnTo>
                  <a:lnTo>
                    <a:pt x="1470" y="21924"/>
                  </a:lnTo>
                  <a:lnTo>
                    <a:pt x="1141" y="22774"/>
                  </a:lnTo>
                  <a:lnTo>
                    <a:pt x="793" y="23606"/>
                  </a:lnTo>
                  <a:lnTo>
                    <a:pt x="445" y="24456"/>
                  </a:lnTo>
                  <a:lnTo>
                    <a:pt x="97" y="25268"/>
                  </a:lnTo>
                  <a:lnTo>
                    <a:pt x="0" y="25481"/>
                  </a:lnTo>
                  <a:lnTo>
                    <a:pt x="13862" y="25481"/>
                  </a:lnTo>
                  <a:lnTo>
                    <a:pt x="13611" y="25268"/>
                  </a:lnTo>
                  <a:lnTo>
                    <a:pt x="23838" y="25268"/>
                  </a:lnTo>
                  <a:lnTo>
                    <a:pt x="23161" y="24147"/>
                  </a:lnTo>
                  <a:lnTo>
                    <a:pt x="22484" y="22987"/>
                  </a:lnTo>
                  <a:lnTo>
                    <a:pt x="21827" y="21808"/>
                  </a:lnTo>
                  <a:lnTo>
                    <a:pt x="21189" y="20609"/>
                  </a:lnTo>
                  <a:lnTo>
                    <a:pt x="20571" y="19410"/>
                  </a:lnTo>
                  <a:lnTo>
                    <a:pt x="19971" y="18173"/>
                  </a:lnTo>
                  <a:lnTo>
                    <a:pt x="19391" y="16916"/>
                  </a:lnTo>
                  <a:lnTo>
                    <a:pt x="18831" y="15660"/>
                  </a:lnTo>
                  <a:lnTo>
                    <a:pt x="18289" y="14384"/>
                  </a:lnTo>
                  <a:lnTo>
                    <a:pt x="17767" y="13088"/>
                  </a:lnTo>
                  <a:lnTo>
                    <a:pt x="17245" y="11793"/>
                  </a:lnTo>
                  <a:lnTo>
                    <a:pt x="16762" y="10478"/>
                  </a:lnTo>
                  <a:lnTo>
                    <a:pt x="16298" y="9145"/>
                  </a:lnTo>
                  <a:lnTo>
                    <a:pt x="15853" y="7811"/>
                  </a:lnTo>
                  <a:lnTo>
                    <a:pt x="15428" y="6457"/>
                  </a:lnTo>
                  <a:lnTo>
                    <a:pt x="15022" y="5123"/>
                  </a:lnTo>
                  <a:lnTo>
                    <a:pt x="14635" y="3828"/>
                  </a:lnTo>
                  <a:lnTo>
                    <a:pt x="14423" y="3190"/>
                  </a:lnTo>
                  <a:lnTo>
                    <a:pt x="14191" y="2591"/>
                  </a:lnTo>
                  <a:lnTo>
                    <a:pt x="13939" y="2011"/>
                  </a:lnTo>
                  <a:lnTo>
                    <a:pt x="13804" y="1721"/>
                  </a:lnTo>
                  <a:lnTo>
                    <a:pt x="13649" y="1469"/>
                  </a:lnTo>
                  <a:lnTo>
                    <a:pt x="13495" y="1218"/>
                  </a:lnTo>
                  <a:lnTo>
                    <a:pt x="13321" y="967"/>
                  </a:lnTo>
                  <a:lnTo>
                    <a:pt x="13147" y="754"/>
                  </a:lnTo>
                  <a:lnTo>
                    <a:pt x="12953" y="561"/>
                  </a:lnTo>
                  <a:lnTo>
                    <a:pt x="12741" y="367"/>
                  </a:lnTo>
                  <a:lnTo>
                    <a:pt x="12509" y="232"/>
                  </a:lnTo>
                  <a:lnTo>
                    <a:pt x="12277" y="116"/>
                  </a:lnTo>
                  <a:lnTo>
                    <a:pt x="12045" y="58"/>
                  </a:lnTo>
                  <a:lnTo>
                    <a:pt x="1179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51" name="Google Shape;851;p29"/>
          <p:cNvSpPr/>
          <p:nvPr/>
        </p:nvSpPr>
        <p:spPr>
          <a:xfrm flipH="1">
            <a:off x="-27366" y="3125976"/>
            <a:ext cx="9198732" cy="2174245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rgbClr val="8BCD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2" name="Google Shape;852;p29"/>
          <p:cNvSpPr/>
          <p:nvPr/>
        </p:nvSpPr>
        <p:spPr>
          <a:xfrm flipH="1">
            <a:off x="-27366" y="3278376"/>
            <a:ext cx="9198732" cy="2174245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3" name="Google Shape;853;p29"/>
          <p:cNvSpPr/>
          <p:nvPr/>
        </p:nvSpPr>
        <p:spPr>
          <a:xfrm rot="10800000">
            <a:off x="7738917" y="-6148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4" name="Google Shape;854;p29"/>
          <p:cNvSpPr/>
          <p:nvPr/>
        </p:nvSpPr>
        <p:spPr>
          <a:xfrm rot="-5400000" flipH="1">
            <a:off x="-504328" y="504322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5" name="Google Shape;855;p29"/>
          <p:cNvSpPr/>
          <p:nvPr/>
        </p:nvSpPr>
        <p:spPr>
          <a:xfrm flipH="1">
            <a:off x="3333694" y="3688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6" name="Google Shape;856;p29"/>
          <p:cNvSpPr/>
          <p:nvPr/>
        </p:nvSpPr>
        <p:spPr>
          <a:xfrm>
            <a:off x="4620906" y="36885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7" name="Google Shape;857;p29"/>
          <p:cNvSpPr/>
          <p:nvPr/>
        </p:nvSpPr>
        <p:spPr>
          <a:xfrm>
            <a:off x="4102705" y="488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8" name="Google Shape;858;p29"/>
          <p:cNvSpPr/>
          <p:nvPr/>
        </p:nvSpPr>
        <p:spPr>
          <a:xfrm rot="2516804" flipH="1">
            <a:off x="5858442" y="4594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9" name="Google Shape;859;p29"/>
          <p:cNvSpPr/>
          <p:nvPr/>
        </p:nvSpPr>
        <p:spPr>
          <a:xfrm>
            <a:off x="5007580" y="6627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0" name="Google Shape;860;p29"/>
          <p:cNvSpPr/>
          <p:nvPr/>
        </p:nvSpPr>
        <p:spPr>
          <a:xfrm rot="2417287">
            <a:off x="3329832" y="90566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1" name="Google Shape;861;p29"/>
          <p:cNvSpPr/>
          <p:nvPr/>
        </p:nvSpPr>
        <p:spPr>
          <a:xfrm rot="-2516804">
            <a:off x="213654" y="9013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2" name="Google Shape;862;p29"/>
          <p:cNvSpPr/>
          <p:nvPr/>
        </p:nvSpPr>
        <p:spPr>
          <a:xfrm>
            <a:off x="4623955" y="10659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3" name="Google Shape;863;p29"/>
          <p:cNvSpPr/>
          <p:nvPr/>
        </p:nvSpPr>
        <p:spPr>
          <a:xfrm>
            <a:off x="2388205" y="11399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4" name="Google Shape;864;p29"/>
          <p:cNvSpPr/>
          <p:nvPr/>
        </p:nvSpPr>
        <p:spPr>
          <a:xfrm rot="2517313" flipH="1">
            <a:off x="7261302" y="1136504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5" name="Google Shape;865;p29"/>
          <p:cNvSpPr/>
          <p:nvPr/>
        </p:nvSpPr>
        <p:spPr>
          <a:xfrm>
            <a:off x="8050205" y="1261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6" name="Google Shape;866;p29"/>
          <p:cNvSpPr/>
          <p:nvPr/>
        </p:nvSpPr>
        <p:spPr>
          <a:xfrm>
            <a:off x="8475957" y="155743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7" name="Google Shape;867;p29"/>
          <p:cNvSpPr/>
          <p:nvPr/>
        </p:nvSpPr>
        <p:spPr>
          <a:xfrm>
            <a:off x="8727080" y="15799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8" name="Google Shape;868;p29"/>
          <p:cNvSpPr/>
          <p:nvPr/>
        </p:nvSpPr>
        <p:spPr>
          <a:xfrm>
            <a:off x="1494055" y="16432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9" name="Google Shape;869;p29"/>
          <p:cNvSpPr/>
          <p:nvPr/>
        </p:nvSpPr>
        <p:spPr>
          <a:xfrm rot="2516804" flipH="1">
            <a:off x="8825479" y="19229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0" name="Google Shape;870;p29"/>
          <p:cNvSpPr/>
          <p:nvPr/>
        </p:nvSpPr>
        <p:spPr>
          <a:xfrm>
            <a:off x="479356" y="21593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1" name="Google Shape;871;p29"/>
          <p:cNvSpPr/>
          <p:nvPr/>
        </p:nvSpPr>
        <p:spPr>
          <a:xfrm>
            <a:off x="8951980" y="24805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2" name="Google Shape;872;p29"/>
          <p:cNvSpPr/>
          <p:nvPr/>
        </p:nvSpPr>
        <p:spPr>
          <a:xfrm rot="-2516804">
            <a:off x="349029" y="28127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3" name="Google Shape;873;p29"/>
          <p:cNvSpPr/>
          <p:nvPr/>
        </p:nvSpPr>
        <p:spPr>
          <a:xfrm>
            <a:off x="8872318" y="3072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4" name="Google Shape;874;p29"/>
          <p:cNvSpPr/>
          <p:nvPr/>
        </p:nvSpPr>
        <p:spPr>
          <a:xfrm>
            <a:off x="641555" y="3233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5" name="Google Shape;875;p29"/>
          <p:cNvSpPr/>
          <p:nvPr/>
        </p:nvSpPr>
        <p:spPr>
          <a:xfrm>
            <a:off x="1041301" y="2005898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6" name="Google Shape;876;p29"/>
          <p:cNvSpPr/>
          <p:nvPr/>
        </p:nvSpPr>
        <p:spPr>
          <a:xfrm>
            <a:off x="2476677" y="2356248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7" name="Google Shape;877;p29"/>
          <p:cNvSpPr/>
          <p:nvPr/>
        </p:nvSpPr>
        <p:spPr>
          <a:xfrm>
            <a:off x="6247152" y="2084673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8" name="Google Shape;878;p29"/>
          <p:cNvSpPr/>
          <p:nvPr/>
        </p:nvSpPr>
        <p:spPr>
          <a:xfrm>
            <a:off x="7778902" y="2324873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9" name="Google Shape;879;p29"/>
          <p:cNvSpPr/>
          <p:nvPr/>
        </p:nvSpPr>
        <p:spPr>
          <a:xfrm>
            <a:off x="7196180" y="2669963"/>
            <a:ext cx="479056" cy="26301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0" name="Google Shape;880;p29"/>
          <p:cNvSpPr/>
          <p:nvPr/>
        </p:nvSpPr>
        <p:spPr>
          <a:xfrm>
            <a:off x="1940599" y="867728"/>
            <a:ext cx="793742" cy="43578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" name="Picture 2" descr="A picture containing floor, window&#10;&#10;Description automatically generated">
            <a:extLst>
              <a:ext uri="{FF2B5EF4-FFF2-40B4-BE49-F238E27FC236}">
                <a16:creationId xmlns:a16="http://schemas.microsoft.com/office/drawing/2014/main" id="{143B750C-0083-A47B-EBED-49D0CB6A1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15" y="-28250"/>
            <a:ext cx="9202281" cy="58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1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88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30"/>
          <p:cNvSpPr/>
          <p:nvPr/>
        </p:nvSpPr>
        <p:spPr>
          <a:xfrm>
            <a:off x="-37524" y="1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</a:endParaRPr>
          </a:p>
        </p:txBody>
      </p:sp>
      <p:sp>
        <p:nvSpPr>
          <p:cNvPr id="884" name="Google Shape;884;p30"/>
          <p:cNvSpPr/>
          <p:nvPr/>
        </p:nvSpPr>
        <p:spPr>
          <a:xfrm>
            <a:off x="6789240" y="4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5" name="Google Shape;885;p30"/>
          <p:cNvSpPr/>
          <p:nvPr/>
        </p:nvSpPr>
        <p:spPr>
          <a:xfrm flipH="1">
            <a:off x="7994628" y="4052249"/>
            <a:ext cx="1177523" cy="1118823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6" name="Google Shape;886;p30"/>
          <p:cNvSpPr/>
          <p:nvPr/>
        </p:nvSpPr>
        <p:spPr>
          <a:xfrm>
            <a:off x="-41614" y="3951723"/>
            <a:ext cx="1776236" cy="1274598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7" name="Google Shape;887;p30"/>
          <p:cNvSpPr/>
          <p:nvPr/>
        </p:nvSpPr>
        <p:spPr>
          <a:xfrm>
            <a:off x="5787181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8" name="Google Shape;888;p30"/>
          <p:cNvSpPr/>
          <p:nvPr/>
        </p:nvSpPr>
        <p:spPr>
          <a:xfrm flipH="1">
            <a:off x="4512012" y="29265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9" name="Google Shape;889;p30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0" name="Google Shape;890;p30"/>
          <p:cNvSpPr/>
          <p:nvPr/>
        </p:nvSpPr>
        <p:spPr>
          <a:xfrm rot="-2516804">
            <a:off x="3180691" y="3832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1" name="Google Shape;891;p30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2" name="Google Shape;892;p30"/>
          <p:cNvSpPr/>
          <p:nvPr/>
        </p:nvSpPr>
        <p:spPr>
          <a:xfrm rot="-2417287" flipH="1">
            <a:off x="5783308" y="82946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3" name="Google Shape;893;p30"/>
          <p:cNvSpPr/>
          <p:nvPr/>
        </p:nvSpPr>
        <p:spPr>
          <a:xfrm rot="2516804" flipH="1">
            <a:off x="8825479" y="8251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4" name="Google Shape;894;p30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5" name="Google Shape;895;p30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6" name="Google Shape;896;p30"/>
          <p:cNvSpPr/>
          <p:nvPr/>
        </p:nvSpPr>
        <p:spPr>
          <a:xfrm rot="-2517313">
            <a:off x="1894725" y="1060304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7" name="Google Shape;897;p30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8" name="Google Shape;898;p30"/>
          <p:cNvSpPr/>
          <p:nvPr/>
        </p:nvSpPr>
        <p:spPr>
          <a:xfrm flipH="1">
            <a:off x="656960" y="148123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9" name="Google Shape;899;p30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0" name="Google Shape;900;p30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1" name="Google Shape;901;p30"/>
          <p:cNvSpPr/>
          <p:nvPr/>
        </p:nvSpPr>
        <p:spPr>
          <a:xfrm rot="-2516804">
            <a:off x="213654" y="18467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2" name="Google Shape;902;p30"/>
          <p:cNvSpPr/>
          <p:nvPr/>
        </p:nvSpPr>
        <p:spPr>
          <a:xfrm flipH="1">
            <a:off x="8641518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3" name="Google Shape;903;p30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4" name="Google Shape;904;p30"/>
          <p:cNvSpPr/>
          <p:nvPr/>
        </p:nvSpPr>
        <p:spPr>
          <a:xfrm rot="2516804" flipH="1">
            <a:off x="8690104" y="27365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5" name="Google Shape;905;p30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6" name="Google Shape;906;p30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07" name="Google Shape;907;p30"/>
          <p:cNvGrpSpPr/>
          <p:nvPr/>
        </p:nvGrpSpPr>
        <p:grpSpPr>
          <a:xfrm>
            <a:off x="1000125" y="3068864"/>
            <a:ext cx="7143750" cy="2102200"/>
            <a:chOff x="1698275" y="1828750"/>
            <a:chExt cx="7143750" cy="2102200"/>
          </a:xfrm>
        </p:grpSpPr>
        <p:sp>
          <p:nvSpPr>
            <p:cNvPr id="908" name="Google Shape;908;p30"/>
            <p:cNvSpPr/>
            <p:nvPr/>
          </p:nvSpPr>
          <p:spPr>
            <a:xfrm>
              <a:off x="1698275" y="1881600"/>
              <a:ext cx="7143750" cy="2049350"/>
            </a:xfrm>
            <a:custGeom>
              <a:avLst/>
              <a:gdLst/>
              <a:ahLst/>
              <a:cxnLst/>
              <a:rect l="l" t="t" r="r" b="b"/>
              <a:pathLst>
                <a:path w="285750" h="81974" extrusionOk="0">
                  <a:moveTo>
                    <a:pt x="142861" y="1"/>
                  </a:moveTo>
                  <a:lnTo>
                    <a:pt x="139877" y="29"/>
                  </a:lnTo>
                  <a:lnTo>
                    <a:pt x="136894" y="87"/>
                  </a:lnTo>
                  <a:lnTo>
                    <a:pt x="133939" y="203"/>
                  </a:lnTo>
                  <a:lnTo>
                    <a:pt x="130984" y="377"/>
                  </a:lnTo>
                  <a:lnTo>
                    <a:pt x="128059" y="609"/>
                  </a:lnTo>
                  <a:lnTo>
                    <a:pt x="125133" y="869"/>
                  </a:lnTo>
                  <a:lnTo>
                    <a:pt x="122237" y="1188"/>
                  </a:lnTo>
                  <a:lnTo>
                    <a:pt x="119340" y="1536"/>
                  </a:lnTo>
                  <a:lnTo>
                    <a:pt x="116472" y="1941"/>
                  </a:lnTo>
                  <a:lnTo>
                    <a:pt x="113634" y="2376"/>
                  </a:lnTo>
                  <a:lnTo>
                    <a:pt x="110795" y="2897"/>
                  </a:lnTo>
                  <a:lnTo>
                    <a:pt x="107985" y="3418"/>
                  </a:lnTo>
                  <a:lnTo>
                    <a:pt x="105205" y="3998"/>
                  </a:lnTo>
                  <a:lnTo>
                    <a:pt x="102424" y="4635"/>
                  </a:lnTo>
                  <a:lnTo>
                    <a:pt x="99672" y="5301"/>
                  </a:lnTo>
                  <a:lnTo>
                    <a:pt x="96920" y="6025"/>
                  </a:lnTo>
                  <a:lnTo>
                    <a:pt x="94227" y="6779"/>
                  </a:lnTo>
                  <a:lnTo>
                    <a:pt x="91533" y="7561"/>
                  </a:lnTo>
                  <a:lnTo>
                    <a:pt x="88868" y="8401"/>
                  </a:lnTo>
                  <a:lnTo>
                    <a:pt x="86203" y="9299"/>
                  </a:lnTo>
                  <a:lnTo>
                    <a:pt x="83596" y="10197"/>
                  </a:lnTo>
                  <a:lnTo>
                    <a:pt x="80989" y="11181"/>
                  </a:lnTo>
                  <a:lnTo>
                    <a:pt x="78411" y="12166"/>
                  </a:lnTo>
                  <a:lnTo>
                    <a:pt x="75862" y="13209"/>
                  </a:lnTo>
                  <a:lnTo>
                    <a:pt x="73342" y="14281"/>
                  </a:lnTo>
                  <a:lnTo>
                    <a:pt x="70851" y="15410"/>
                  </a:lnTo>
                  <a:lnTo>
                    <a:pt x="68389" y="16569"/>
                  </a:lnTo>
                  <a:lnTo>
                    <a:pt x="65927" y="17757"/>
                  </a:lnTo>
                  <a:lnTo>
                    <a:pt x="63523" y="18973"/>
                  </a:lnTo>
                  <a:lnTo>
                    <a:pt x="61118" y="20248"/>
                  </a:lnTo>
                  <a:lnTo>
                    <a:pt x="58772" y="21551"/>
                  </a:lnTo>
                  <a:lnTo>
                    <a:pt x="56426" y="22884"/>
                  </a:lnTo>
                  <a:lnTo>
                    <a:pt x="54138" y="24274"/>
                  </a:lnTo>
                  <a:lnTo>
                    <a:pt x="51849" y="25664"/>
                  </a:lnTo>
                  <a:lnTo>
                    <a:pt x="49619" y="27113"/>
                  </a:lnTo>
                  <a:lnTo>
                    <a:pt x="47388" y="28590"/>
                  </a:lnTo>
                  <a:lnTo>
                    <a:pt x="45216" y="30096"/>
                  </a:lnTo>
                  <a:lnTo>
                    <a:pt x="43073" y="31660"/>
                  </a:lnTo>
                  <a:lnTo>
                    <a:pt x="40958" y="33224"/>
                  </a:lnTo>
                  <a:lnTo>
                    <a:pt x="38872" y="34846"/>
                  </a:lnTo>
                  <a:lnTo>
                    <a:pt x="36816" y="36469"/>
                  </a:lnTo>
                  <a:lnTo>
                    <a:pt x="34788" y="38149"/>
                  </a:lnTo>
                  <a:lnTo>
                    <a:pt x="32819" y="39858"/>
                  </a:lnTo>
                  <a:lnTo>
                    <a:pt x="30878" y="41596"/>
                  </a:lnTo>
                  <a:lnTo>
                    <a:pt x="28966" y="43362"/>
                  </a:lnTo>
                  <a:lnTo>
                    <a:pt x="27083" y="45129"/>
                  </a:lnTo>
                  <a:lnTo>
                    <a:pt x="25229" y="46954"/>
                  </a:lnTo>
                  <a:lnTo>
                    <a:pt x="23434" y="48808"/>
                  </a:lnTo>
                  <a:lnTo>
                    <a:pt x="21667" y="50691"/>
                  </a:lnTo>
                  <a:lnTo>
                    <a:pt x="19929" y="52603"/>
                  </a:lnTo>
                  <a:lnTo>
                    <a:pt x="18249" y="54543"/>
                  </a:lnTo>
                  <a:lnTo>
                    <a:pt x="16598" y="56513"/>
                  </a:lnTo>
                  <a:lnTo>
                    <a:pt x="14975" y="58483"/>
                  </a:lnTo>
                  <a:lnTo>
                    <a:pt x="13411" y="60510"/>
                  </a:lnTo>
                  <a:lnTo>
                    <a:pt x="11876" y="62538"/>
                  </a:lnTo>
                  <a:lnTo>
                    <a:pt x="10399" y="64594"/>
                  </a:lnTo>
                  <a:lnTo>
                    <a:pt x="8951" y="66709"/>
                  </a:lnTo>
                  <a:lnTo>
                    <a:pt x="7531" y="68823"/>
                  </a:lnTo>
                  <a:lnTo>
                    <a:pt x="6170" y="70938"/>
                  </a:lnTo>
                  <a:lnTo>
                    <a:pt x="4837" y="73110"/>
                  </a:lnTo>
                  <a:lnTo>
                    <a:pt x="3563" y="75283"/>
                  </a:lnTo>
                  <a:lnTo>
                    <a:pt x="2317" y="77513"/>
                  </a:lnTo>
                  <a:lnTo>
                    <a:pt x="1130" y="79744"/>
                  </a:lnTo>
                  <a:lnTo>
                    <a:pt x="0" y="81974"/>
                  </a:lnTo>
                  <a:lnTo>
                    <a:pt x="285750" y="81974"/>
                  </a:lnTo>
                  <a:lnTo>
                    <a:pt x="284591" y="79744"/>
                  </a:lnTo>
                  <a:lnTo>
                    <a:pt x="283404" y="77513"/>
                  </a:lnTo>
                  <a:lnTo>
                    <a:pt x="282158" y="75283"/>
                  </a:lnTo>
                  <a:lnTo>
                    <a:pt x="280884" y="73110"/>
                  </a:lnTo>
                  <a:lnTo>
                    <a:pt x="279580" y="70938"/>
                  </a:lnTo>
                  <a:lnTo>
                    <a:pt x="278190" y="68823"/>
                  </a:lnTo>
                  <a:lnTo>
                    <a:pt x="276800" y="66709"/>
                  </a:lnTo>
                  <a:lnTo>
                    <a:pt x="275351" y="64594"/>
                  </a:lnTo>
                  <a:lnTo>
                    <a:pt x="273845" y="62538"/>
                  </a:lnTo>
                  <a:lnTo>
                    <a:pt x="272310" y="60510"/>
                  </a:lnTo>
                  <a:lnTo>
                    <a:pt x="270746" y="58483"/>
                  </a:lnTo>
                  <a:lnTo>
                    <a:pt x="269124" y="56513"/>
                  </a:lnTo>
                  <a:lnTo>
                    <a:pt x="267472" y="54543"/>
                  </a:lnTo>
                  <a:lnTo>
                    <a:pt x="265792" y="52603"/>
                  </a:lnTo>
                  <a:lnTo>
                    <a:pt x="264054" y="50691"/>
                  </a:lnTo>
                  <a:lnTo>
                    <a:pt x="262288" y="48808"/>
                  </a:lnTo>
                  <a:lnTo>
                    <a:pt x="260492" y="46954"/>
                  </a:lnTo>
                  <a:lnTo>
                    <a:pt x="258638" y="45129"/>
                  </a:lnTo>
                  <a:lnTo>
                    <a:pt x="256784" y="43362"/>
                  </a:lnTo>
                  <a:lnTo>
                    <a:pt x="254872" y="41596"/>
                  </a:lnTo>
                  <a:lnTo>
                    <a:pt x="252903" y="39858"/>
                  </a:lnTo>
                  <a:lnTo>
                    <a:pt x="250933" y="38149"/>
                  </a:lnTo>
                  <a:lnTo>
                    <a:pt x="248905" y="36469"/>
                  </a:lnTo>
                  <a:lnTo>
                    <a:pt x="246849" y="34846"/>
                  </a:lnTo>
                  <a:lnTo>
                    <a:pt x="244763" y="33224"/>
                  </a:lnTo>
                  <a:lnTo>
                    <a:pt x="242649" y="31660"/>
                  </a:lnTo>
                  <a:lnTo>
                    <a:pt x="240505" y="30096"/>
                  </a:lnTo>
                  <a:lnTo>
                    <a:pt x="238333" y="28590"/>
                  </a:lnTo>
                  <a:lnTo>
                    <a:pt x="236102" y="27113"/>
                  </a:lnTo>
                  <a:lnTo>
                    <a:pt x="233872" y="25664"/>
                  </a:lnTo>
                  <a:lnTo>
                    <a:pt x="231612" y="24274"/>
                  </a:lnTo>
                  <a:lnTo>
                    <a:pt x="229295" y="22884"/>
                  </a:lnTo>
                  <a:lnTo>
                    <a:pt x="226949" y="21551"/>
                  </a:lnTo>
                  <a:lnTo>
                    <a:pt x="224603" y="20248"/>
                  </a:lnTo>
                  <a:lnTo>
                    <a:pt x="222199" y="18973"/>
                  </a:lnTo>
                  <a:lnTo>
                    <a:pt x="219794" y="17757"/>
                  </a:lnTo>
                  <a:lnTo>
                    <a:pt x="217361" y="16569"/>
                  </a:lnTo>
                  <a:lnTo>
                    <a:pt x="214870" y="15410"/>
                  </a:lnTo>
                  <a:lnTo>
                    <a:pt x="212379" y="14281"/>
                  </a:lnTo>
                  <a:lnTo>
                    <a:pt x="209859" y="13209"/>
                  </a:lnTo>
                  <a:lnTo>
                    <a:pt x="207310" y="12166"/>
                  </a:lnTo>
                  <a:lnTo>
                    <a:pt x="204732" y="11181"/>
                  </a:lnTo>
                  <a:lnTo>
                    <a:pt x="202125" y="10197"/>
                  </a:lnTo>
                  <a:lnTo>
                    <a:pt x="199518" y="9299"/>
                  </a:lnTo>
                  <a:lnTo>
                    <a:pt x="196882" y="8401"/>
                  </a:lnTo>
                  <a:lnTo>
                    <a:pt x="194188" y="7561"/>
                  </a:lnTo>
                  <a:lnTo>
                    <a:pt x="191523" y="6779"/>
                  </a:lnTo>
                  <a:lnTo>
                    <a:pt x="188801" y="6025"/>
                  </a:lnTo>
                  <a:lnTo>
                    <a:pt x="186078" y="5301"/>
                  </a:lnTo>
                  <a:lnTo>
                    <a:pt x="183326" y="4635"/>
                  </a:lnTo>
                  <a:lnTo>
                    <a:pt x="180545" y="3998"/>
                  </a:lnTo>
                  <a:lnTo>
                    <a:pt x="177736" y="3418"/>
                  </a:lnTo>
                  <a:lnTo>
                    <a:pt x="174926" y="2897"/>
                  </a:lnTo>
                  <a:lnTo>
                    <a:pt x="172087" y="2376"/>
                  </a:lnTo>
                  <a:lnTo>
                    <a:pt x="169249" y="1941"/>
                  </a:lnTo>
                  <a:lnTo>
                    <a:pt x="166381" y="1536"/>
                  </a:lnTo>
                  <a:lnTo>
                    <a:pt x="163513" y="1188"/>
                  </a:lnTo>
                  <a:lnTo>
                    <a:pt x="160588" y="869"/>
                  </a:lnTo>
                  <a:lnTo>
                    <a:pt x="157691" y="609"/>
                  </a:lnTo>
                  <a:lnTo>
                    <a:pt x="154737" y="377"/>
                  </a:lnTo>
                  <a:lnTo>
                    <a:pt x="151811" y="203"/>
                  </a:lnTo>
                  <a:lnTo>
                    <a:pt x="148828" y="87"/>
                  </a:lnTo>
                  <a:lnTo>
                    <a:pt x="145844" y="29"/>
                  </a:lnTo>
                  <a:lnTo>
                    <a:pt x="142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2622275" y="351310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17" y="1"/>
                  </a:moveTo>
                  <a:lnTo>
                    <a:pt x="59" y="30"/>
                  </a:lnTo>
                  <a:lnTo>
                    <a:pt x="30" y="88"/>
                  </a:lnTo>
                  <a:lnTo>
                    <a:pt x="1" y="174"/>
                  </a:lnTo>
                  <a:lnTo>
                    <a:pt x="30" y="232"/>
                  </a:lnTo>
                  <a:lnTo>
                    <a:pt x="59" y="290"/>
                  </a:lnTo>
                  <a:lnTo>
                    <a:pt x="117" y="319"/>
                  </a:lnTo>
                  <a:lnTo>
                    <a:pt x="174" y="348"/>
                  </a:lnTo>
                  <a:lnTo>
                    <a:pt x="261" y="319"/>
                  </a:lnTo>
                  <a:lnTo>
                    <a:pt x="290" y="290"/>
                  </a:lnTo>
                  <a:lnTo>
                    <a:pt x="319" y="232"/>
                  </a:lnTo>
                  <a:lnTo>
                    <a:pt x="348" y="174"/>
                  </a:lnTo>
                  <a:lnTo>
                    <a:pt x="319" y="88"/>
                  </a:lnTo>
                  <a:lnTo>
                    <a:pt x="290" y="3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2549150" y="3352350"/>
              <a:ext cx="101400" cy="185400"/>
            </a:xfrm>
            <a:custGeom>
              <a:avLst/>
              <a:gdLst/>
              <a:ahLst/>
              <a:cxnLst/>
              <a:rect l="l" t="t" r="r" b="b"/>
              <a:pathLst>
                <a:path w="4056" h="7416" extrusionOk="0">
                  <a:moveTo>
                    <a:pt x="811" y="0"/>
                  </a:moveTo>
                  <a:lnTo>
                    <a:pt x="637" y="29"/>
                  </a:lnTo>
                  <a:lnTo>
                    <a:pt x="493" y="87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927"/>
                  </a:lnTo>
                  <a:lnTo>
                    <a:pt x="58" y="1072"/>
                  </a:lnTo>
                  <a:lnTo>
                    <a:pt x="2375" y="6778"/>
                  </a:lnTo>
                  <a:lnTo>
                    <a:pt x="2433" y="6923"/>
                  </a:lnTo>
                  <a:lnTo>
                    <a:pt x="2549" y="7068"/>
                  </a:lnTo>
                  <a:lnTo>
                    <a:pt x="2665" y="7184"/>
                  </a:lnTo>
                  <a:lnTo>
                    <a:pt x="2781" y="7300"/>
                  </a:lnTo>
                  <a:lnTo>
                    <a:pt x="2926" y="7358"/>
                  </a:lnTo>
                  <a:lnTo>
                    <a:pt x="3071" y="7416"/>
                  </a:lnTo>
                  <a:lnTo>
                    <a:pt x="3244" y="7416"/>
                  </a:lnTo>
                  <a:lnTo>
                    <a:pt x="3418" y="7387"/>
                  </a:lnTo>
                  <a:lnTo>
                    <a:pt x="3563" y="7329"/>
                  </a:lnTo>
                  <a:lnTo>
                    <a:pt x="3708" y="7242"/>
                  </a:lnTo>
                  <a:lnTo>
                    <a:pt x="3824" y="7126"/>
                  </a:lnTo>
                  <a:lnTo>
                    <a:pt x="3939" y="6981"/>
                  </a:lnTo>
                  <a:lnTo>
                    <a:pt x="4026" y="6807"/>
                  </a:lnTo>
                  <a:lnTo>
                    <a:pt x="4055" y="6662"/>
                  </a:lnTo>
                  <a:lnTo>
                    <a:pt x="4055" y="6489"/>
                  </a:lnTo>
                  <a:lnTo>
                    <a:pt x="4026" y="6315"/>
                  </a:lnTo>
                  <a:lnTo>
                    <a:pt x="1709" y="638"/>
                  </a:lnTo>
                  <a:lnTo>
                    <a:pt x="1622" y="464"/>
                  </a:lnTo>
                  <a:lnTo>
                    <a:pt x="1535" y="348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660650" y="3371900"/>
              <a:ext cx="51450" cy="147750"/>
            </a:xfrm>
            <a:custGeom>
              <a:avLst/>
              <a:gdLst/>
              <a:ahLst/>
              <a:cxnLst/>
              <a:rect l="l" t="t" r="r" b="b"/>
              <a:pathLst>
                <a:path w="2058" h="5910" extrusionOk="0">
                  <a:moveTo>
                    <a:pt x="841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74"/>
                  </a:lnTo>
                  <a:lnTo>
                    <a:pt x="262" y="261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96"/>
                  </a:lnTo>
                  <a:lnTo>
                    <a:pt x="1" y="869"/>
                  </a:lnTo>
                  <a:lnTo>
                    <a:pt x="348" y="5069"/>
                  </a:lnTo>
                  <a:lnTo>
                    <a:pt x="377" y="5214"/>
                  </a:lnTo>
                  <a:lnTo>
                    <a:pt x="435" y="5388"/>
                  </a:lnTo>
                  <a:lnTo>
                    <a:pt x="522" y="5533"/>
                  </a:lnTo>
                  <a:lnTo>
                    <a:pt x="609" y="5649"/>
                  </a:lnTo>
                  <a:lnTo>
                    <a:pt x="725" y="5765"/>
                  </a:lnTo>
                  <a:lnTo>
                    <a:pt x="870" y="5851"/>
                  </a:lnTo>
                  <a:lnTo>
                    <a:pt x="1044" y="5909"/>
                  </a:lnTo>
                  <a:lnTo>
                    <a:pt x="1217" y="5909"/>
                  </a:lnTo>
                  <a:lnTo>
                    <a:pt x="1362" y="5880"/>
                  </a:lnTo>
                  <a:lnTo>
                    <a:pt x="1536" y="5851"/>
                  </a:lnTo>
                  <a:lnTo>
                    <a:pt x="1681" y="5765"/>
                  </a:lnTo>
                  <a:lnTo>
                    <a:pt x="1826" y="5649"/>
                  </a:lnTo>
                  <a:lnTo>
                    <a:pt x="1942" y="5533"/>
                  </a:lnTo>
                  <a:lnTo>
                    <a:pt x="2028" y="5388"/>
                  </a:lnTo>
                  <a:lnTo>
                    <a:pt x="2057" y="5243"/>
                  </a:lnTo>
                  <a:lnTo>
                    <a:pt x="2057" y="5069"/>
                  </a:lnTo>
                  <a:lnTo>
                    <a:pt x="1710" y="869"/>
                  </a:lnTo>
                  <a:lnTo>
                    <a:pt x="1681" y="696"/>
                  </a:lnTo>
                  <a:lnTo>
                    <a:pt x="1623" y="551"/>
                  </a:lnTo>
                  <a:lnTo>
                    <a:pt x="1565" y="406"/>
                  </a:lnTo>
                  <a:lnTo>
                    <a:pt x="1449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4" y="29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748275" y="3410275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67" y="1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67"/>
                  </a:lnTo>
                  <a:lnTo>
                    <a:pt x="1" y="841"/>
                  </a:lnTo>
                  <a:lnTo>
                    <a:pt x="1" y="4287"/>
                  </a:lnTo>
                  <a:lnTo>
                    <a:pt x="1" y="4432"/>
                  </a:lnTo>
                  <a:lnTo>
                    <a:pt x="59" y="4606"/>
                  </a:lnTo>
                  <a:lnTo>
                    <a:pt x="146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67" y="5127"/>
                  </a:lnTo>
                  <a:lnTo>
                    <a:pt x="841" y="5127"/>
                  </a:lnTo>
                  <a:lnTo>
                    <a:pt x="1015" y="5099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681" y="4461"/>
                  </a:lnTo>
                  <a:lnTo>
                    <a:pt x="1710" y="4287"/>
                  </a:lnTo>
                  <a:lnTo>
                    <a:pt x="1710" y="841"/>
                  </a:lnTo>
                  <a:lnTo>
                    <a:pt x="1681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3091525" y="2723775"/>
              <a:ext cx="89825" cy="147750"/>
            </a:xfrm>
            <a:custGeom>
              <a:avLst/>
              <a:gdLst/>
              <a:ahLst/>
              <a:cxnLst/>
              <a:rect l="l" t="t" r="r" b="b"/>
              <a:pathLst>
                <a:path w="3593" h="5910" extrusionOk="0">
                  <a:moveTo>
                    <a:pt x="899" y="1"/>
                  </a:moveTo>
                  <a:lnTo>
                    <a:pt x="725" y="30"/>
                  </a:lnTo>
                  <a:lnTo>
                    <a:pt x="580" y="59"/>
                  </a:lnTo>
                  <a:lnTo>
                    <a:pt x="406" y="117"/>
                  </a:lnTo>
                  <a:lnTo>
                    <a:pt x="290" y="233"/>
                  </a:lnTo>
                  <a:lnTo>
                    <a:pt x="174" y="377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2"/>
                  </a:lnTo>
                  <a:lnTo>
                    <a:pt x="30" y="957"/>
                  </a:lnTo>
                  <a:lnTo>
                    <a:pt x="59" y="1131"/>
                  </a:lnTo>
                  <a:lnTo>
                    <a:pt x="117" y="1304"/>
                  </a:lnTo>
                  <a:lnTo>
                    <a:pt x="1999" y="5504"/>
                  </a:lnTo>
                  <a:lnTo>
                    <a:pt x="2086" y="5649"/>
                  </a:lnTo>
                  <a:lnTo>
                    <a:pt x="2202" y="5765"/>
                  </a:lnTo>
                  <a:lnTo>
                    <a:pt x="2347" y="5852"/>
                  </a:lnTo>
                  <a:lnTo>
                    <a:pt x="2521" y="5881"/>
                  </a:lnTo>
                  <a:lnTo>
                    <a:pt x="2695" y="5910"/>
                  </a:lnTo>
                  <a:lnTo>
                    <a:pt x="2868" y="5910"/>
                  </a:lnTo>
                  <a:lnTo>
                    <a:pt x="3013" y="5881"/>
                  </a:lnTo>
                  <a:lnTo>
                    <a:pt x="3187" y="5794"/>
                  </a:lnTo>
                  <a:lnTo>
                    <a:pt x="3303" y="5707"/>
                  </a:lnTo>
                  <a:lnTo>
                    <a:pt x="3419" y="5562"/>
                  </a:lnTo>
                  <a:lnTo>
                    <a:pt x="3506" y="5417"/>
                  </a:lnTo>
                  <a:lnTo>
                    <a:pt x="3563" y="5273"/>
                  </a:lnTo>
                  <a:lnTo>
                    <a:pt x="3592" y="5128"/>
                  </a:lnTo>
                  <a:lnTo>
                    <a:pt x="3563" y="4954"/>
                  </a:lnTo>
                  <a:lnTo>
                    <a:pt x="3535" y="4809"/>
                  </a:lnTo>
                  <a:lnTo>
                    <a:pt x="3477" y="4635"/>
                  </a:lnTo>
                  <a:lnTo>
                    <a:pt x="1594" y="435"/>
                  </a:lnTo>
                  <a:lnTo>
                    <a:pt x="1507" y="291"/>
                  </a:lnTo>
                  <a:lnTo>
                    <a:pt x="1391" y="175"/>
                  </a:lnTo>
                  <a:lnTo>
                    <a:pt x="1246" y="88"/>
                  </a:lnTo>
                  <a:lnTo>
                    <a:pt x="1072" y="30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3205225" y="2695550"/>
              <a:ext cx="42750" cy="138325"/>
            </a:xfrm>
            <a:custGeom>
              <a:avLst/>
              <a:gdLst/>
              <a:ahLst/>
              <a:cxnLst/>
              <a:rect l="l" t="t" r="r" b="b"/>
              <a:pathLst>
                <a:path w="1710" h="5533" extrusionOk="0">
                  <a:moveTo>
                    <a:pt x="869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45"/>
                  </a:lnTo>
                  <a:lnTo>
                    <a:pt x="261" y="261"/>
                  </a:lnTo>
                  <a:lnTo>
                    <a:pt x="145" y="377"/>
                  </a:lnTo>
                  <a:lnTo>
                    <a:pt x="87" y="522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4664"/>
                  </a:lnTo>
                  <a:lnTo>
                    <a:pt x="29" y="4837"/>
                  </a:lnTo>
                  <a:lnTo>
                    <a:pt x="87" y="5011"/>
                  </a:lnTo>
                  <a:lnTo>
                    <a:pt x="145" y="5156"/>
                  </a:lnTo>
                  <a:lnTo>
                    <a:pt x="261" y="5272"/>
                  </a:lnTo>
                  <a:lnTo>
                    <a:pt x="377" y="5388"/>
                  </a:lnTo>
                  <a:lnTo>
                    <a:pt x="522" y="5475"/>
                  </a:lnTo>
                  <a:lnTo>
                    <a:pt x="696" y="5504"/>
                  </a:lnTo>
                  <a:lnTo>
                    <a:pt x="869" y="5533"/>
                  </a:lnTo>
                  <a:lnTo>
                    <a:pt x="1043" y="5504"/>
                  </a:lnTo>
                  <a:lnTo>
                    <a:pt x="1188" y="5446"/>
                  </a:lnTo>
                  <a:lnTo>
                    <a:pt x="1333" y="5388"/>
                  </a:lnTo>
                  <a:lnTo>
                    <a:pt x="1478" y="5272"/>
                  </a:lnTo>
                  <a:lnTo>
                    <a:pt x="1565" y="5156"/>
                  </a:lnTo>
                  <a:lnTo>
                    <a:pt x="1651" y="5011"/>
                  </a:lnTo>
                  <a:lnTo>
                    <a:pt x="1709" y="4837"/>
                  </a:lnTo>
                  <a:lnTo>
                    <a:pt x="1709" y="4664"/>
                  </a:lnTo>
                  <a:lnTo>
                    <a:pt x="1709" y="869"/>
                  </a:lnTo>
                  <a:lnTo>
                    <a:pt x="1709" y="695"/>
                  </a:lnTo>
                  <a:lnTo>
                    <a:pt x="1651" y="522"/>
                  </a:lnTo>
                  <a:lnTo>
                    <a:pt x="1565" y="377"/>
                  </a:lnTo>
                  <a:lnTo>
                    <a:pt x="147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5375500" y="1962700"/>
              <a:ext cx="71000" cy="138350"/>
            </a:xfrm>
            <a:custGeom>
              <a:avLst/>
              <a:gdLst/>
              <a:ahLst/>
              <a:cxnLst/>
              <a:rect l="l" t="t" r="r" b="b"/>
              <a:pathLst>
                <a:path w="2840" h="5534" extrusionOk="0">
                  <a:moveTo>
                    <a:pt x="812" y="1"/>
                  </a:moveTo>
                  <a:lnTo>
                    <a:pt x="638" y="30"/>
                  </a:lnTo>
                  <a:lnTo>
                    <a:pt x="493" y="88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30" y="754"/>
                  </a:lnTo>
                  <a:lnTo>
                    <a:pt x="1" y="899"/>
                  </a:lnTo>
                  <a:lnTo>
                    <a:pt x="30" y="1072"/>
                  </a:lnTo>
                  <a:lnTo>
                    <a:pt x="1159" y="4896"/>
                  </a:lnTo>
                  <a:lnTo>
                    <a:pt x="1217" y="5041"/>
                  </a:lnTo>
                  <a:lnTo>
                    <a:pt x="1333" y="5186"/>
                  </a:lnTo>
                  <a:lnTo>
                    <a:pt x="1449" y="5301"/>
                  </a:lnTo>
                  <a:lnTo>
                    <a:pt x="1565" y="5417"/>
                  </a:lnTo>
                  <a:lnTo>
                    <a:pt x="1739" y="5475"/>
                  </a:lnTo>
                  <a:lnTo>
                    <a:pt x="1883" y="5533"/>
                  </a:lnTo>
                  <a:lnTo>
                    <a:pt x="2057" y="5533"/>
                  </a:lnTo>
                  <a:lnTo>
                    <a:pt x="2231" y="5504"/>
                  </a:lnTo>
                  <a:lnTo>
                    <a:pt x="2376" y="5417"/>
                  </a:lnTo>
                  <a:lnTo>
                    <a:pt x="2521" y="5330"/>
                  </a:lnTo>
                  <a:lnTo>
                    <a:pt x="2636" y="5215"/>
                  </a:lnTo>
                  <a:lnTo>
                    <a:pt x="2723" y="5099"/>
                  </a:lnTo>
                  <a:lnTo>
                    <a:pt x="2810" y="4925"/>
                  </a:lnTo>
                  <a:lnTo>
                    <a:pt x="2839" y="4780"/>
                  </a:lnTo>
                  <a:lnTo>
                    <a:pt x="2839" y="4606"/>
                  </a:lnTo>
                  <a:lnTo>
                    <a:pt x="2810" y="4432"/>
                  </a:lnTo>
                  <a:lnTo>
                    <a:pt x="1681" y="638"/>
                  </a:lnTo>
                  <a:lnTo>
                    <a:pt x="1623" y="464"/>
                  </a:lnTo>
                  <a:lnTo>
                    <a:pt x="1536" y="319"/>
                  </a:lnTo>
                  <a:lnTo>
                    <a:pt x="1420" y="203"/>
                  </a:lnTo>
                  <a:lnTo>
                    <a:pt x="1275" y="117"/>
                  </a:lnTo>
                  <a:lnTo>
                    <a:pt x="1130" y="30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5463125" y="1981525"/>
              <a:ext cx="42750" cy="118800"/>
            </a:xfrm>
            <a:custGeom>
              <a:avLst/>
              <a:gdLst/>
              <a:ahLst/>
              <a:cxnLst/>
              <a:rect l="l" t="t" r="r" b="b"/>
              <a:pathLst>
                <a:path w="1710" h="4752" extrusionOk="0">
                  <a:moveTo>
                    <a:pt x="667" y="1"/>
                  </a:moveTo>
                  <a:lnTo>
                    <a:pt x="522" y="59"/>
                  </a:lnTo>
                  <a:lnTo>
                    <a:pt x="377" y="146"/>
                  </a:lnTo>
                  <a:lnTo>
                    <a:pt x="232" y="233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1"/>
                  </a:lnTo>
                  <a:lnTo>
                    <a:pt x="0" y="3882"/>
                  </a:lnTo>
                  <a:lnTo>
                    <a:pt x="0" y="4056"/>
                  </a:lnTo>
                  <a:lnTo>
                    <a:pt x="58" y="4230"/>
                  </a:lnTo>
                  <a:lnTo>
                    <a:pt x="145" y="4375"/>
                  </a:lnTo>
                  <a:lnTo>
                    <a:pt x="232" y="4491"/>
                  </a:lnTo>
                  <a:lnTo>
                    <a:pt x="377" y="4606"/>
                  </a:lnTo>
                  <a:lnTo>
                    <a:pt x="522" y="4693"/>
                  </a:lnTo>
                  <a:lnTo>
                    <a:pt x="667" y="4751"/>
                  </a:lnTo>
                  <a:lnTo>
                    <a:pt x="840" y="4751"/>
                  </a:lnTo>
                  <a:lnTo>
                    <a:pt x="1014" y="4722"/>
                  </a:lnTo>
                  <a:lnTo>
                    <a:pt x="1188" y="4664"/>
                  </a:lnTo>
                  <a:lnTo>
                    <a:pt x="1333" y="4606"/>
                  </a:lnTo>
                  <a:lnTo>
                    <a:pt x="1449" y="4491"/>
                  </a:lnTo>
                  <a:lnTo>
                    <a:pt x="1565" y="4375"/>
                  </a:lnTo>
                  <a:lnTo>
                    <a:pt x="1623" y="4230"/>
                  </a:lnTo>
                  <a:lnTo>
                    <a:pt x="1680" y="4056"/>
                  </a:lnTo>
                  <a:lnTo>
                    <a:pt x="1709" y="3882"/>
                  </a:lnTo>
                  <a:lnTo>
                    <a:pt x="1709" y="841"/>
                  </a:lnTo>
                  <a:lnTo>
                    <a:pt x="1680" y="667"/>
                  </a:lnTo>
                  <a:lnTo>
                    <a:pt x="1623" y="522"/>
                  </a:lnTo>
                  <a:lnTo>
                    <a:pt x="1565" y="377"/>
                  </a:lnTo>
                  <a:lnTo>
                    <a:pt x="1449" y="233"/>
                  </a:lnTo>
                  <a:lnTo>
                    <a:pt x="1333" y="146"/>
                  </a:lnTo>
                  <a:lnTo>
                    <a:pt x="1159" y="59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7065675" y="2637600"/>
              <a:ext cx="69550" cy="157900"/>
            </a:xfrm>
            <a:custGeom>
              <a:avLst/>
              <a:gdLst/>
              <a:ahLst/>
              <a:cxnLst/>
              <a:rect l="l" t="t" r="r" b="b"/>
              <a:pathLst>
                <a:path w="2782" h="6316" extrusionOk="0">
                  <a:moveTo>
                    <a:pt x="782" y="1"/>
                  </a:moveTo>
                  <a:lnTo>
                    <a:pt x="609" y="30"/>
                  </a:lnTo>
                  <a:lnTo>
                    <a:pt x="464" y="117"/>
                  </a:lnTo>
                  <a:lnTo>
                    <a:pt x="319" y="204"/>
                  </a:lnTo>
                  <a:lnTo>
                    <a:pt x="203" y="320"/>
                  </a:lnTo>
                  <a:lnTo>
                    <a:pt x="116" y="464"/>
                  </a:lnTo>
                  <a:lnTo>
                    <a:pt x="29" y="609"/>
                  </a:lnTo>
                  <a:lnTo>
                    <a:pt x="0" y="754"/>
                  </a:lnTo>
                  <a:lnTo>
                    <a:pt x="0" y="928"/>
                  </a:lnTo>
                  <a:lnTo>
                    <a:pt x="29" y="1102"/>
                  </a:lnTo>
                  <a:lnTo>
                    <a:pt x="1130" y="5678"/>
                  </a:lnTo>
                  <a:lnTo>
                    <a:pt x="1188" y="5852"/>
                  </a:lnTo>
                  <a:lnTo>
                    <a:pt x="1275" y="5968"/>
                  </a:lnTo>
                  <a:lnTo>
                    <a:pt x="1391" y="6113"/>
                  </a:lnTo>
                  <a:lnTo>
                    <a:pt x="1536" y="6200"/>
                  </a:lnTo>
                  <a:lnTo>
                    <a:pt x="1680" y="6258"/>
                  </a:lnTo>
                  <a:lnTo>
                    <a:pt x="1825" y="6315"/>
                  </a:lnTo>
                  <a:lnTo>
                    <a:pt x="1999" y="6315"/>
                  </a:lnTo>
                  <a:lnTo>
                    <a:pt x="2173" y="6287"/>
                  </a:lnTo>
                  <a:lnTo>
                    <a:pt x="2318" y="6200"/>
                  </a:lnTo>
                  <a:lnTo>
                    <a:pt x="2462" y="6113"/>
                  </a:lnTo>
                  <a:lnTo>
                    <a:pt x="2578" y="5997"/>
                  </a:lnTo>
                  <a:lnTo>
                    <a:pt x="2694" y="5881"/>
                  </a:lnTo>
                  <a:lnTo>
                    <a:pt x="2752" y="5736"/>
                  </a:lnTo>
                  <a:lnTo>
                    <a:pt x="2781" y="5562"/>
                  </a:lnTo>
                  <a:lnTo>
                    <a:pt x="2781" y="5389"/>
                  </a:lnTo>
                  <a:lnTo>
                    <a:pt x="2781" y="5215"/>
                  </a:lnTo>
                  <a:lnTo>
                    <a:pt x="1680" y="638"/>
                  </a:lnTo>
                  <a:lnTo>
                    <a:pt x="1622" y="493"/>
                  </a:lnTo>
                  <a:lnTo>
                    <a:pt x="1536" y="349"/>
                  </a:lnTo>
                  <a:lnTo>
                    <a:pt x="1420" y="233"/>
                  </a:lnTo>
                  <a:lnTo>
                    <a:pt x="1275" y="117"/>
                  </a:lnTo>
                  <a:lnTo>
                    <a:pt x="1130" y="59"/>
                  </a:lnTo>
                  <a:lnTo>
                    <a:pt x="956" y="3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7148950" y="2638325"/>
              <a:ext cx="42750" cy="138350"/>
            </a:xfrm>
            <a:custGeom>
              <a:avLst/>
              <a:gdLst/>
              <a:ahLst/>
              <a:cxnLst/>
              <a:rect l="l" t="t" r="r" b="b"/>
              <a:pathLst>
                <a:path w="1710" h="5534" extrusionOk="0">
                  <a:moveTo>
                    <a:pt x="840" y="1"/>
                  </a:moveTo>
                  <a:lnTo>
                    <a:pt x="667" y="30"/>
                  </a:lnTo>
                  <a:lnTo>
                    <a:pt x="522" y="88"/>
                  </a:lnTo>
                  <a:lnTo>
                    <a:pt x="377" y="175"/>
                  </a:lnTo>
                  <a:lnTo>
                    <a:pt x="261" y="26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4664"/>
                  </a:lnTo>
                  <a:lnTo>
                    <a:pt x="0" y="4838"/>
                  </a:lnTo>
                  <a:lnTo>
                    <a:pt x="58" y="5012"/>
                  </a:lnTo>
                  <a:lnTo>
                    <a:pt x="145" y="5157"/>
                  </a:lnTo>
                  <a:lnTo>
                    <a:pt x="261" y="5273"/>
                  </a:lnTo>
                  <a:lnTo>
                    <a:pt x="377" y="5389"/>
                  </a:lnTo>
                  <a:lnTo>
                    <a:pt x="522" y="5475"/>
                  </a:lnTo>
                  <a:lnTo>
                    <a:pt x="667" y="5533"/>
                  </a:lnTo>
                  <a:lnTo>
                    <a:pt x="840" y="5533"/>
                  </a:lnTo>
                  <a:lnTo>
                    <a:pt x="1014" y="5504"/>
                  </a:lnTo>
                  <a:lnTo>
                    <a:pt x="1188" y="5446"/>
                  </a:lnTo>
                  <a:lnTo>
                    <a:pt x="1333" y="5389"/>
                  </a:lnTo>
                  <a:lnTo>
                    <a:pt x="1449" y="5273"/>
                  </a:lnTo>
                  <a:lnTo>
                    <a:pt x="1565" y="5157"/>
                  </a:lnTo>
                  <a:lnTo>
                    <a:pt x="1651" y="5012"/>
                  </a:lnTo>
                  <a:lnTo>
                    <a:pt x="1680" y="4838"/>
                  </a:lnTo>
                  <a:lnTo>
                    <a:pt x="1709" y="4664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51" y="551"/>
                  </a:lnTo>
                  <a:lnTo>
                    <a:pt x="1565" y="377"/>
                  </a:lnTo>
                  <a:lnTo>
                    <a:pt x="1449" y="26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7234400" y="2696275"/>
              <a:ext cx="52875" cy="108650"/>
            </a:xfrm>
            <a:custGeom>
              <a:avLst/>
              <a:gdLst/>
              <a:ahLst/>
              <a:cxnLst/>
              <a:rect l="l" t="t" r="r" b="b"/>
              <a:pathLst>
                <a:path w="2115" h="4346" extrusionOk="0">
                  <a:moveTo>
                    <a:pt x="1159" y="0"/>
                  </a:moveTo>
                  <a:lnTo>
                    <a:pt x="1014" y="29"/>
                  </a:lnTo>
                  <a:lnTo>
                    <a:pt x="840" y="87"/>
                  </a:lnTo>
                  <a:lnTo>
                    <a:pt x="725" y="203"/>
                  </a:lnTo>
                  <a:lnTo>
                    <a:pt x="609" y="319"/>
                  </a:lnTo>
                  <a:lnTo>
                    <a:pt x="493" y="464"/>
                  </a:lnTo>
                  <a:lnTo>
                    <a:pt x="464" y="608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5"/>
                  </a:lnTo>
                  <a:lnTo>
                    <a:pt x="319" y="4171"/>
                  </a:lnTo>
                  <a:lnTo>
                    <a:pt x="464" y="4258"/>
                  </a:lnTo>
                  <a:lnTo>
                    <a:pt x="609" y="4316"/>
                  </a:lnTo>
                  <a:lnTo>
                    <a:pt x="782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29"/>
                  </a:lnTo>
                  <a:lnTo>
                    <a:pt x="1420" y="4142"/>
                  </a:lnTo>
                  <a:lnTo>
                    <a:pt x="1536" y="4026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115" y="1072"/>
                  </a:lnTo>
                  <a:lnTo>
                    <a:pt x="2115" y="898"/>
                  </a:lnTo>
                  <a:lnTo>
                    <a:pt x="2115" y="724"/>
                  </a:lnTo>
                  <a:lnTo>
                    <a:pt x="2086" y="579"/>
                  </a:lnTo>
                  <a:lnTo>
                    <a:pt x="2028" y="406"/>
                  </a:lnTo>
                  <a:lnTo>
                    <a:pt x="1912" y="290"/>
                  </a:lnTo>
                  <a:lnTo>
                    <a:pt x="1796" y="145"/>
                  </a:lnTo>
                  <a:lnTo>
                    <a:pt x="1651" y="5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8006350" y="3438525"/>
              <a:ext cx="61575" cy="119500"/>
            </a:xfrm>
            <a:custGeom>
              <a:avLst/>
              <a:gdLst/>
              <a:ahLst/>
              <a:cxnLst/>
              <a:rect l="l" t="t" r="r" b="b"/>
              <a:pathLst>
                <a:path w="2463" h="4780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203"/>
                  </a:lnTo>
                  <a:lnTo>
                    <a:pt x="203" y="319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782" y="4142"/>
                  </a:lnTo>
                  <a:lnTo>
                    <a:pt x="840" y="4287"/>
                  </a:lnTo>
                  <a:lnTo>
                    <a:pt x="927" y="4432"/>
                  </a:lnTo>
                  <a:lnTo>
                    <a:pt x="1043" y="4548"/>
                  </a:lnTo>
                  <a:lnTo>
                    <a:pt x="1188" y="4664"/>
                  </a:lnTo>
                  <a:lnTo>
                    <a:pt x="1333" y="4722"/>
                  </a:lnTo>
                  <a:lnTo>
                    <a:pt x="1506" y="4751"/>
                  </a:lnTo>
                  <a:lnTo>
                    <a:pt x="1680" y="4780"/>
                  </a:lnTo>
                  <a:lnTo>
                    <a:pt x="1825" y="4722"/>
                  </a:lnTo>
                  <a:lnTo>
                    <a:pt x="1999" y="4664"/>
                  </a:lnTo>
                  <a:lnTo>
                    <a:pt x="2144" y="4577"/>
                  </a:lnTo>
                  <a:lnTo>
                    <a:pt x="2260" y="4461"/>
                  </a:lnTo>
                  <a:lnTo>
                    <a:pt x="2346" y="4316"/>
                  </a:lnTo>
                  <a:lnTo>
                    <a:pt x="2404" y="4171"/>
                  </a:lnTo>
                  <a:lnTo>
                    <a:pt x="2462" y="4026"/>
                  </a:lnTo>
                  <a:lnTo>
                    <a:pt x="2462" y="3853"/>
                  </a:lnTo>
                  <a:lnTo>
                    <a:pt x="2433" y="3679"/>
                  </a:lnTo>
                  <a:lnTo>
                    <a:pt x="1680" y="637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20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8092525" y="3476900"/>
              <a:ext cx="52150" cy="90550"/>
            </a:xfrm>
            <a:custGeom>
              <a:avLst/>
              <a:gdLst/>
              <a:ahLst/>
              <a:cxnLst/>
              <a:rect l="l" t="t" r="r" b="b"/>
              <a:pathLst>
                <a:path w="2086" h="3622" extrusionOk="0">
                  <a:moveTo>
                    <a:pt x="782" y="0"/>
                  </a:moveTo>
                  <a:lnTo>
                    <a:pt x="608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90"/>
                  </a:lnTo>
                  <a:lnTo>
                    <a:pt x="87" y="406"/>
                  </a:lnTo>
                  <a:lnTo>
                    <a:pt x="29" y="580"/>
                  </a:lnTo>
                  <a:lnTo>
                    <a:pt x="0" y="725"/>
                  </a:lnTo>
                  <a:lnTo>
                    <a:pt x="0" y="898"/>
                  </a:lnTo>
                  <a:lnTo>
                    <a:pt x="0" y="1072"/>
                  </a:lnTo>
                  <a:lnTo>
                    <a:pt x="406" y="2984"/>
                  </a:lnTo>
                  <a:lnTo>
                    <a:pt x="464" y="3129"/>
                  </a:lnTo>
                  <a:lnTo>
                    <a:pt x="551" y="3274"/>
                  </a:lnTo>
                  <a:lnTo>
                    <a:pt x="666" y="3389"/>
                  </a:lnTo>
                  <a:lnTo>
                    <a:pt x="782" y="3505"/>
                  </a:lnTo>
                  <a:lnTo>
                    <a:pt x="956" y="3563"/>
                  </a:lnTo>
                  <a:lnTo>
                    <a:pt x="1101" y="3592"/>
                  </a:lnTo>
                  <a:lnTo>
                    <a:pt x="1275" y="3621"/>
                  </a:lnTo>
                  <a:lnTo>
                    <a:pt x="1448" y="3592"/>
                  </a:lnTo>
                  <a:lnTo>
                    <a:pt x="1593" y="3505"/>
                  </a:lnTo>
                  <a:lnTo>
                    <a:pt x="1738" y="3418"/>
                  </a:lnTo>
                  <a:lnTo>
                    <a:pt x="1883" y="3331"/>
                  </a:lnTo>
                  <a:lnTo>
                    <a:pt x="1970" y="3187"/>
                  </a:lnTo>
                  <a:lnTo>
                    <a:pt x="2028" y="3013"/>
                  </a:lnTo>
                  <a:lnTo>
                    <a:pt x="2057" y="2868"/>
                  </a:lnTo>
                  <a:lnTo>
                    <a:pt x="2086" y="2694"/>
                  </a:lnTo>
                  <a:lnTo>
                    <a:pt x="2057" y="2520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06" y="319"/>
                  </a:lnTo>
                  <a:lnTo>
                    <a:pt x="1391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5310325" y="2476850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96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5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0"/>
                  </a:lnTo>
                  <a:lnTo>
                    <a:pt x="1" y="4287"/>
                  </a:lnTo>
                  <a:lnTo>
                    <a:pt x="30" y="4432"/>
                  </a:lnTo>
                  <a:lnTo>
                    <a:pt x="59" y="4606"/>
                  </a:lnTo>
                  <a:lnTo>
                    <a:pt x="145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96" y="5127"/>
                  </a:lnTo>
                  <a:lnTo>
                    <a:pt x="870" y="5127"/>
                  </a:lnTo>
                  <a:lnTo>
                    <a:pt x="1043" y="5098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710" y="4461"/>
                  </a:lnTo>
                  <a:lnTo>
                    <a:pt x="1710" y="4287"/>
                  </a:lnTo>
                  <a:lnTo>
                    <a:pt x="1710" y="840"/>
                  </a:lnTo>
                  <a:lnTo>
                    <a:pt x="1710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5386375" y="2486275"/>
              <a:ext cx="71700" cy="118775"/>
            </a:xfrm>
            <a:custGeom>
              <a:avLst/>
              <a:gdLst/>
              <a:ahLst/>
              <a:cxnLst/>
              <a:rect l="l" t="t" r="r" b="b"/>
              <a:pathLst>
                <a:path w="2868" h="4751" extrusionOk="0">
                  <a:moveTo>
                    <a:pt x="1883" y="0"/>
                  </a:moveTo>
                  <a:lnTo>
                    <a:pt x="1738" y="58"/>
                  </a:lnTo>
                  <a:lnTo>
                    <a:pt x="1593" y="116"/>
                  </a:lnTo>
                  <a:lnTo>
                    <a:pt x="1448" y="203"/>
                  </a:lnTo>
                  <a:lnTo>
                    <a:pt x="1361" y="319"/>
                  </a:lnTo>
                  <a:lnTo>
                    <a:pt x="1246" y="463"/>
                  </a:lnTo>
                  <a:lnTo>
                    <a:pt x="1188" y="608"/>
                  </a:lnTo>
                  <a:lnTo>
                    <a:pt x="29" y="3679"/>
                  </a:lnTo>
                  <a:lnTo>
                    <a:pt x="0" y="3824"/>
                  </a:lnTo>
                  <a:lnTo>
                    <a:pt x="0" y="3997"/>
                  </a:lnTo>
                  <a:lnTo>
                    <a:pt x="58" y="4171"/>
                  </a:lnTo>
                  <a:lnTo>
                    <a:pt x="116" y="4316"/>
                  </a:lnTo>
                  <a:lnTo>
                    <a:pt x="232" y="4461"/>
                  </a:lnTo>
                  <a:lnTo>
                    <a:pt x="348" y="4577"/>
                  </a:lnTo>
                  <a:lnTo>
                    <a:pt x="492" y="4664"/>
                  </a:lnTo>
                  <a:lnTo>
                    <a:pt x="637" y="4721"/>
                  </a:lnTo>
                  <a:lnTo>
                    <a:pt x="811" y="4750"/>
                  </a:lnTo>
                  <a:lnTo>
                    <a:pt x="985" y="4750"/>
                  </a:lnTo>
                  <a:lnTo>
                    <a:pt x="1130" y="4693"/>
                  </a:lnTo>
                  <a:lnTo>
                    <a:pt x="1275" y="4635"/>
                  </a:lnTo>
                  <a:lnTo>
                    <a:pt x="1419" y="4548"/>
                  </a:lnTo>
                  <a:lnTo>
                    <a:pt x="1535" y="4432"/>
                  </a:lnTo>
                  <a:lnTo>
                    <a:pt x="1622" y="4287"/>
                  </a:lnTo>
                  <a:lnTo>
                    <a:pt x="1680" y="4113"/>
                  </a:lnTo>
                  <a:lnTo>
                    <a:pt x="2839" y="1072"/>
                  </a:lnTo>
                  <a:lnTo>
                    <a:pt x="2868" y="927"/>
                  </a:lnTo>
                  <a:lnTo>
                    <a:pt x="2868" y="753"/>
                  </a:lnTo>
                  <a:lnTo>
                    <a:pt x="2839" y="579"/>
                  </a:lnTo>
                  <a:lnTo>
                    <a:pt x="2752" y="435"/>
                  </a:lnTo>
                  <a:lnTo>
                    <a:pt x="2665" y="290"/>
                  </a:lnTo>
                  <a:lnTo>
                    <a:pt x="2520" y="174"/>
                  </a:lnTo>
                  <a:lnTo>
                    <a:pt x="2404" y="87"/>
                  </a:lnTo>
                  <a:lnTo>
                    <a:pt x="2230" y="2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4052475" y="2781725"/>
              <a:ext cx="71000" cy="81125"/>
            </a:xfrm>
            <a:custGeom>
              <a:avLst/>
              <a:gdLst/>
              <a:ahLst/>
              <a:cxnLst/>
              <a:rect l="l" t="t" r="r" b="b"/>
              <a:pathLst>
                <a:path w="2840" h="3245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4" y="348"/>
                  </a:lnTo>
                  <a:lnTo>
                    <a:pt x="88" y="464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6" y="1304"/>
                  </a:lnTo>
                  <a:lnTo>
                    <a:pt x="1246" y="2810"/>
                  </a:lnTo>
                  <a:lnTo>
                    <a:pt x="1362" y="2955"/>
                  </a:lnTo>
                  <a:lnTo>
                    <a:pt x="1478" y="3071"/>
                  </a:lnTo>
                  <a:lnTo>
                    <a:pt x="1623" y="3157"/>
                  </a:lnTo>
                  <a:lnTo>
                    <a:pt x="1768" y="3215"/>
                  </a:lnTo>
                  <a:lnTo>
                    <a:pt x="1941" y="3244"/>
                  </a:lnTo>
                  <a:lnTo>
                    <a:pt x="2115" y="3244"/>
                  </a:lnTo>
                  <a:lnTo>
                    <a:pt x="2289" y="3186"/>
                  </a:lnTo>
                  <a:lnTo>
                    <a:pt x="2434" y="3128"/>
                  </a:lnTo>
                  <a:lnTo>
                    <a:pt x="2579" y="3013"/>
                  </a:lnTo>
                  <a:lnTo>
                    <a:pt x="2665" y="2897"/>
                  </a:lnTo>
                  <a:lnTo>
                    <a:pt x="2781" y="2781"/>
                  </a:lnTo>
                  <a:lnTo>
                    <a:pt x="2839" y="2607"/>
                  </a:lnTo>
                  <a:lnTo>
                    <a:pt x="2839" y="2433"/>
                  </a:lnTo>
                  <a:lnTo>
                    <a:pt x="2839" y="2259"/>
                  </a:lnTo>
                  <a:lnTo>
                    <a:pt x="2810" y="2115"/>
                  </a:lnTo>
                  <a:lnTo>
                    <a:pt x="2752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4148075" y="2714375"/>
              <a:ext cx="43475" cy="176700"/>
            </a:xfrm>
            <a:custGeom>
              <a:avLst/>
              <a:gdLst/>
              <a:ahLst/>
              <a:cxnLst/>
              <a:rect l="l" t="t" r="r" b="b"/>
              <a:pathLst>
                <a:path w="1739" h="7068" extrusionOk="0">
                  <a:moveTo>
                    <a:pt x="869" y="0"/>
                  </a:moveTo>
                  <a:lnTo>
                    <a:pt x="695" y="29"/>
                  </a:lnTo>
                  <a:lnTo>
                    <a:pt x="550" y="87"/>
                  </a:lnTo>
                  <a:lnTo>
                    <a:pt x="406" y="174"/>
                  </a:lnTo>
                  <a:lnTo>
                    <a:pt x="261" y="261"/>
                  </a:lnTo>
                  <a:lnTo>
                    <a:pt x="145" y="406"/>
                  </a:lnTo>
                  <a:lnTo>
                    <a:pt x="87" y="551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6199"/>
                  </a:lnTo>
                  <a:lnTo>
                    <a:pt x="29" y="6373"/>
                  </a:lnTo>
                  <a:lnTo>
                    <a:pt x="87" y="6518"/>
                  </a:lnTo>
                  <a:lnTo>
                    <a:pt x="145" y="6691"/>
                  </a:lnTo>
                  <a:lnTo>
                    <a:pt x="261" y="6807"/>
                  </a:lnTo>
                  <a:lnTo>
                    <a:pt x="406" y="6923"/>
                  </a:lnTo>
                  <a:lnTo>
                    <a:pt x="550" y="7010"/>
                  </a:lnTo>
                  <a:lnTo>
                    <a:pt x="695" y="7039"/>
                  </a:lnTo>
                  <a:lnTo>
                    <a:pt x="869" y="7068"/>
                  </a:lnTo>
                  <a:lnTo>
                    <a:pt x="1043" y="7039"/>
                  </a:lnTo>
                  <a:lnTo>
                    <a:pt x="1188" y="6981"/>
                  </a:lnTo>
                  <a:lnTo>
                    <a:pt x="1333" y="6894"/>
                  </a:lnTo>
                  <a:lnTo>
                    <a:pt x="1477" y="6807"/>
                  </a:lnTo>
                  <a:lnTo>
                    <a:pt x="1564" y="6691"/>
                  </a:lnTo>
                  <a:lnTo>
                    <a:pt x="1651" y="6547"/>
                  </a:lnTo>
                  <a:lnTo>
                    <a:pt x="1709" y="6373"/>
                  </a:lnTo>
                  <a:lnTo>
                    <a:pt x="1738" y="6199"/>
                  </a:lnTo>
                  <a:lnTo>
                    <a:pt x="1738" y="869"/>
                  </a:lnTo>
                  <a:lnTo>
                    <a:pt x="1709" y="695"/>
                  </a:lnTo>
                  <a:lnTo>
                    <a:pt x="1651" y="551"/>
                  </a:lnTo>
                  <a:lnTo>
                    <a:pt x="1564" y="406"/>
                  </a:lnTo>
                  <a:lnTo>
                    <a:pt x="1477" y="261"/>
                  </a:lnTo>
                  <a:lnTo>
                    <a:pt x="1333" y="145"/>
                  </a:lnTo>
                  <a:lnTo>
                    <a:pt x="1188" y="87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5854900" y="2820100"/>
              <a:ext cx="52150" cy="108650"/>
            </a:xfrm>
            <a:custGeom>
              <a:avLst/>
              <a:gdLst/>
              <a:ahLst/>
              <a:cxnLst/>
              <a:rect l="l" t="t" r="r" b="b"/>
              <a:pathLst>
                <a:path w="2086" h="4346" extrusionOk="0">
                  <a:moveTo>
                    <a:pt x="1130" y="0"/>
                  </a:moveTo>
                  <a:lnTo>
                    <a:pt x="956" y="29"/>
                  </a:lnTo>
                  <a:lnTo>
                    <a:pt x="811" y="87"/>
                  </a:lnTo>
                  <a:lnTo>
                    <a:pt x="666" y="203"/>
                  </a:lnTo>
                  <a:lnTo>
                    <a:pt x="550" y="319"/>
                  </a:lnTo>
                  <a:lnTo>
                    <a:pt x="464" y="464"/>
                  </a:lnTo>
                  <a:lnTo>
                    <a:pt x="406" y="609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6"/>
                  </a:lnTo>
                  <a:lnTo>
                    <a:pt x="319" y="4171"/>
                  </a:lnTo>
                  <a:lnTo>
                    <a:pt x="464" y="4287"/>
                  </a:lnTo>
                  <a:lnTo>
                    <a:pt x="608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58"/>
                  </a:lnTo>
                  <a:lnTo>
                    <a:pt x="1419" y="4142"/>
                  </a:lnTo>
                  <a:lnTo>
                    <a:pt x="1535" y="4027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80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7" y="174"/>
                  </a:lnTo>
                  <a:lnTo>
                    <a:pt x="1622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5928750" y="2867175"/>
              <a:ext cx="52175" cy="89800"/>
            </a:xfrm>
            <a:custGeom>
              <a:avLst/>
              <a:gdLst/>
              <a:ahLst/>
              <a:cxnLst/>
              <a:rect l="l" t="t" r="r" b="b"/>
              <a:pathLst>
                <a:path w="2087" h="3592" extrusionOk="0">
                  <a:moveTo>
                    <a:pt x="1130" y="0"/>
                  </a:moveTo>
                  <a:lnTo>
                    <a:pt x="957" y="29"/>
                  </a:lnTo>
                  <a:lnTo>
                    <a:pt x="812" y="116"/>
                  </a:lnTo>
                  <a:lnTo>
                    <a:pt x="667" y="203"/>
                  </a:lnTo>
                  <a:lnTo>
                    <a:pt x="551" y="319"/>
                  </a:lnTo>
                  <a:lnTo>
                    <a:pt x="464" y="464"/>
                  </a:lnTo>
                  <a:lnTo>
                    <a:pt x="406" y="608"/>
                  </a:lnTo>
                  <a:lnTo>
                    <a:pt x="30" y="2520"/>
                  </a:lnTo>
                  <a:lnTo>
                    <a:pt x="1" y="2694"/>
                  </a:lnTo>
                  <a:lnTo>
                    <a:pt x="1" y="2868"/>
                  </a:lnTo>
                  <a:lnTo>
                    <a:pt x="59" y="3042"/>
                  </a:lnTo>
                  <a:lnTo>
                    <a:pt x="116" y="3186"/>
                  </a:lnTo>
                  <a:lnTo>
                    <a:pt x="203" y="3302"/>
                  </a:lnTo>
                  <a:lnTo>
                    <a:pt x="348" y="3418"/>
                  </a:lnTo>
                  <a:lnTo>
                    <a:pt x="464" y="3534"/>
                  </a:lnTo>
                  <a:lnTo>
                    <a:pt x="638" y="3592"/>
                  </a:lnTo>
                  <a:lnTo>
                    <a:pt x="957" y="3592"/>
                  </a:lnTo>
                  <a:lnTo>
                    <a:pt x="1130" y="3563"/>
                  </a:lnTo>
                  <a:lnTo>
                    <a:pt x="1275" y="3505"/>
                  </a:lnTo>
                  <a:lnTo>
                    <a:pt x="1420" y="3389"/>
                  </a:lnTo>
                  <a:lnTo>
                    <a:pt x="1536" y="3273"/>
                  </a:lnTo>
                  <a:lnTo>
                    <a:pt x="1623" y="3128"/>
                  </a:lnTo>
                  <a:lnTo>
                    <a:pt x="1681" y="2984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79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8" y="174"/>
                  </a:lnTo>
                  <a:lnTo>
                    <a:pt x="1623" y="87"/>
                  </a:lnTo>
                  <a:lnTo>
                    <a:pt x="1478" y="29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5834625" y="3638375"/>
              <a:ext cx="42750" cy="119525"/>
            </a:xfrm>
            <a:custGeom>
              <a:avLst/>
              <a:gdLst/>
              <a:ahLst/>
              <a:cxnLst/>
              <a:rect l="l" t="t" r="r" b="b"/>
              <a:pathLst>
                <a:path w="1710" h="4781" extrusionOk="0">
                  <a:moveTo>
                    <a:pt x="840" y="1"/>
                  </a:moveTo>
                  <a:lnTo>
                    <a:pt x="666" y="30"/>
                  </a:lnTo>
                  <a:lnTo>
                    <a:pt x="521" y="88"/>
                  </a:lnTo>
                  <a:lnTo>
                    <a:pt x="377" y="17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3911"/>
                  </a:lnTo>
                  <a:lnTo>
                    <a:pt x="0" y="4085"/>
                  </a:lnTo>
                  <a:lnTo>
                    <a:pt x="58" y="4230"/>
                  </a:lnTo>
                  <a:lnTo>
                    <a:pt x="145" y="4404"/>
                  </a:lnTo>
                  <a:lnTo>
                    <a:pt x="232" y="4519"/>
                  </a:lnTo>
                  <a:lnTo>
                    <a:pt x="377" y="4635"/>
                  </a:lnTo>
                  <a:lnTo>
                    <a:pt x="521" y="4722"/>
                  </a:lnTo>
                  <a:lnTo>
                    <a:pt x="666" y="4751"/>
                  </a:lnTo>
                  <a:lnTo>
                    <a:pt x="840" y="4780"/>
                  </a:lnTo>
                  <a:lnTo>
                    <a:pt x="1014" y="4751"/>
                  </a:lnTo>
                  <a:lnTo>
                    <a:pt x="1188" y="4693"/>
                  </a:lnTo>
                  <a:lnTo>
                    <a:pt x="1332" y="4606"/>
                  </a:lnTo>
                  <a:lnTo>
                    <a:pt x="1448" y="4519"/>
                  </a:lnTo>
                  <a:lnTo>
                    <a:pt x="1564" y="4404"/>
                  </a:lnTo>
                  <a:lnTo>
                    <a:pt x="1622" y="4259"/>
                  </a:lnTo>
                  <a:lnTo>
                    <a:pt x="1680" y="4085"/>
                  </a:lnTo>
                  <a:lnTo>
                    <a:pt x="1709" y="3911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22" y="551"/>
                  </a:lnTo>
                  <a:lnTo>
                    <a:pt x="1564" y="406"/>
                  </a:lnTo>
                  <a:lnTo>
                    <a:pt x="1448" y="261"/>
                  </a:lnTo>
                  <a:lnTo>
                    <a:pt x="1332" y="146"/>
                  </a:lnTo>
                  <a:lnTo>
                    <a:pt x="1159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5946850" y="3639100"/>
              <a:ext cx="63750" cy="127475"/>
            </a:xfrm>
            <a:custGeom>
              <a:avLst/>
              <a:gdLst/>
              <a:ahLst/>
              <a:cxnLst/>
              <a:rect l="l" t="t" r="r" b="b"/>
              <a:pathLst>
                <a:path w="2550" h="5099" extrusionOk="0">
                  <a:moveTo>
                    <a:pt x="1594" y="1"/>
                  </a:moveTo>
                  <a:lnTo>
                    <a:pt x="1420" y="30"/>
                  </a:lnTo>
                  <a:lnTo>
                    <a:pt x="1275" y="88"/>
                  </a:lnTo>
                  <a:lnTo>
                    <a:pt x="1130" y="204"/>
                  </a:lnTo>
                  <a:lnTo>
                    <a:pt x="1015" y="319"/>
                  </a:lnTo>
                  <a:lnTo>
                    <a:pt x="928" y="435"/>
                  </a:lnTo>
                  <a:lnTo>
                    <a:pt x="870" y="609"/>
                  </a:lnTo>
                  <a:lnTo>
                    <a:pt x="30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30" y="4519"/>
                  </a:lnTo>
                  <a:lnTo>
                    <a:pt x="117" y="4664"/>
                  </a:lnTo>
                  <a:lnTo>
                    <a:pt x="204" y="4809"/>
                  </a:lnTo>
                  <a:lnTo>
                    <a:pt x="319" y="4925"/>
                  </a:lnTo>
                  <a:lnTo>
                    <a:pt x="464" y="5012"/>
                  </a:lnTo>
                  <a:lnTo>
                    <a:pt x="609" y="5070"/>
                  </a:lnTo>
                  <a:lnTo>
                    <a:pt x="783" y="5099"/>
                  </a:lnTo>
                  <a:lnTo>
                    <a:pt x="957" y="5099"/>
                  </a:lnTo>
                  <a:lnTo>
                    <a:pt x="1130" y="5041"/>
                  </a:lnTo>
                  <a:lnTo>
                    <a:pt x="1275" y="4983"/>
                  </a:lnTo>
                  <a:lnTo>
                    <a:pt x="1420" y="4896"/>
                  </a:lnTo>
                  <a:lnTo>
                    <a:pt x="1536" y="4780"/>
                  </a:lnTo>
                  <a:lnTo>
                    <a:pt x="1623" y="4635"/>
                  </a:lnTo>
                  <a:lnTo>
                    <a:pt x="1681" y="4490"/>
                  </a:lnTo>
                  <a:lnTo>
                    <a:pt x="2521" y="1072"/>
                  </a:lnTo>
                  <a:lnTo>
                    <a:pt x="2550" y="899"/>
                  </a:lnTo>
                  <a:lnTo>
                    <a:pt x="2521" y="725"/>
                  </a:lnTo>
                  <a:lnTo>
                    <a:pt x="2492" y="580"/>
                  </a:lnTo>
                  <a:lnTo>
                    <a:pt x="2434" y="406"/>
                  </a:lnTo>
                  <a:lnTo>
                    <a:pt x="2347" y="290"/>
                  </a:lnTo>
                  <a:lnTo>
                    <a:pt x="2231" y="175"/>
                  </a:lnTo>
                  <a:lnTo>
                    <a:pt x="2086" y="59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6026525" y="3628975"/>
              <a:ext cx="77500" cy="166575"/>
            </a:xfrm>
            <a:custGeom>
              <a:avLst/>
              <a:gdLst/>
              <a:ahLst/>
              <a:cxnLst/>
              <a:rect l="l" t="t" r="r" b="b"/>
              <a:pathLst>
                <a:path w="3100" h="6663" extrusionOk="0">
                  <a:moveTo>
                    <a:pt x="2028" y="0"/>
                  </a:moveTo>
                  <a:lnTo>
                    <a:pt x="1883" y="58"/>
                  </a:lnTo>
                  <a:lnTo>
                    <a:pt x="1738" y="145"/>
                  </a:lnTo>
                  <a:lnTo>
                    <a:pt x="1593" y="261"/>
                  </a:lnTo>
                  <a:lnTo>
                    <a:pt x="1506" y="406"/>
                  </a:lnTo>
                  <a:lnTo>
                    <a:pt x="1246" y="1043"/>
                  </a:lnTo>
                  <a:lnTo>
                    <a:pt x="1014" y="1651"/>
                  </a:lnTo>
                  <a:lnTo>
                    <a:pt x="782" y="2289"/>
                  </a:lnTo>
                  <a:lnTo>
                    <a:pt x="579" y="2955"/>
                  </a:lnTo>
                  <a:lnTo>
                    <a:pt x="406" y="3592"/>
                  </a:lnTo>
                  <a:lnTo>
                    <a:pt x="232" y="4258"/>
                  </a:lnTo>
                  <a:lnTo>
                    <a:pt x="116" y="4924"/>
                  </a:lnTo>
                  <a:lnTo>
                    <a:pt x="0" y="5591"/>
                  </a:lnTo>
                  <a:lnTo>
                    <a:pt x="0" y="5764"/>
                  </a:lnTo>
                  <a:lnTo>
                    <a:pt x="0" y="5938"/>
                  </a:lnTo>
                  <a:lnTo>
                    <a:pt x="29" y="6083"/>
                  </a:lnTo>
                  <a:lnTo>
                    <a:pt x="87" y="6257"/>
                  </a:lnTo>
                  <a:lnTo>
                    <a:pt x="174" y="6373"/>
                  </a:lnTo>
                  <a:lnTo>
                    <a:pt x="290" y="6489"/>
                  </a:lnTo>
                  <a:lnTo>
                    <a:pt x="435" y="6575"/>
                  </a:lnTo>
                  <a:lnTo>
                    <a:pt x="608" y="6662"/>
                  </a:lnTo>
                  <a:lnTo>
                    <a:pt x="927" y="6662"/>
                  </a:lnTo>
                  <a:lnTo>
                    <a:pt x="1101" y="6633"/>
                  </a:lnTo>
                  <a:lnTo>
                    <a:pt x="1246" y="6575"/>
                  </a:lnTo>
                  <a:lnTo>
                    <a:pt x="1390" y="6460"/>
                  </a:lnTo>
                  <a:lnTo>
                    <a:pt x="1535" y="6344"/>
                  </a:lnTo>
                  <a:lnTo>
                    <a:pt x="1622" y="6228"/>
                  </a:lnTo>
                  <a:lnTo>
                    <a:pt x="1651" y="6054"/>
                  </a:lnTo>
                  <a:lnTo>
                    <a:pt x="1767" y="5417"/>
                  </a:lnTo>
                  <a:lnTo>
                    <a:pt x="1883" y="4780"/>
                  </a:lnTo>
                  <a:lnTo>
                    <a:pt x="2028" y="4171"/>
                  </a:lnTo>
                  <a:lnTo>
                    <a:pt x="2172" y="3563"/>
                  </a:lnTo>
                  <a:lnTo>
                    <a:pt x="2346" y="2955"/>
                  </a:lnTo>
                  <a:lnTo>
                    <a:pt x="2549" y="2346"/>
                  </a:lnTo>
                  <a:lnTo>
                    <a:pt x="2781" y="1738"/>
                  </a:lnTo>
                  <a:lnTo>
                    <a:pt x="2984" y="1275"/>
                  </a:lnTo>
                  <a:lnTo>
                    <a:pt x="3041" y="1101"/>
                  </a:lnTo>
                  <a:lnTo>
                    <a:pt x="3070" y="956"/>
                  </a:lnTo>
                  <a:lnTo>
                    <a:pt x="3099" y="782"/>
                  </a:lnTo>
                  <a:lnTo>
                    <a:pt x="3070" y="609"/>
                  </a:lnTo>
                  <a:lnTo>
                    <a:pt x="3013" y="464"/>
                  </a:lnTo>
                  <a:lnTo>
                    <a:pt x="2955" y="319"/>
                  </a:lnTo>
                  <a:lnTo>
                    <a:pt x="2839" y="203"/>
                  </a:lnTo>
                  <a:lnTo>
                    <a:pt x="2694" y="87"/>
                  </a:lnTo>
                  <a:lnTo>
                    <a:pt x="2520" y="29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4481900" y="3591325"/>
              <a:ext cx="42750" cy="128175"/>
            </a:xfrm>
            <a:custGeom>
              <a:avLst/>
              <a:gdLst/>
              <a:ahLst/>
              <a:cxnLst/>
              <a:rect l="l" t="t" r="r" b="b"/>
              <a:pathLst>
                <a:path w="1710" h="5127" extrusionOk="0">
                  <a:moveTo>
                    <a:pt x="667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1"/>
                  </a:lnTo>
                  <a:lnTo>
                    <a:pt x="0" y="666"/>
                  </a:lnTo>
                  <a:lnTo>
                    <a:pt x="0" y="840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0"/>
                  </a:lnTo>
                  <a:lnTo>
                    <a:pt x="261" y="4866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67" y="5127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88" y="5069"/>
                  </a:lnTo>
                  <a:lnTo>
                    <a:pt x="1333" y="4982"/>
                  </a:lnTo>
                  <a:lnTo>
                    <a:pt x="1449" y="4866"/>
                  </a:lnTo>
                  <a:lnTo>
                    <a:pt x="1565" y="4750"/>
                  </a:lnTo>
                  <a:lnTo>
                    <a:pt x="1652" y="4606"/>
                  </a:lnTo>
                  <a:lnTo>
                    <a:pt x="1680" y="4461"/>
                  </a:lnTo>
                  <a:lnTo>
                    <a:pt x="1709" y="4287"/>
                  </a:lnTo>
                  <a:lnTo>
                    <a:pt x="1709" y="840"/>
                  </a:lnTo>
                  <a:lnTo>
                    <a:pt x="1680" y="666"/>
                  </a:lnTo>
                  <a:lnTo>
                    <a:pt x="1652" y="521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4586175" y="3647800"/>
              <a:ext cx="52900" cy="62300"/>
            </a:xfrm>
            <a:custGeom>
              <a:avLst/>
              <a:gdLst/>
              <a:ahLst/>
              <a:cxnLst/>
              <a:rect l="l" t="t" r="r" b="b"/>
              <a:pathLst>
                <a:path w="2116" h="2492" extrusionOk="0">
                  <a:moveTo>
                    <a:pt x="1246" y="0"/>
                  </a:moveTo>
                  <a:lnTo>
                    <a:pt x="1014" y="58"/>
                  </a:lnTo>
                  <a:lnTo>
                    <a:pt x="812" y="145"/>
                  </a:lnTo>
                  <a:lnTo>
                    <a:pt x="638" y="261"/>
                  </a:lnTo>
                  <a:lnTo>
                    <a:pt x="522" y="435"/>
                  </a:lnTo>
                  <a:lnTo>
                    <a:pt x="116" y="1188"/>
                  </a:lnTo>
                  <a:lnTo>
                    <a:pt x="59" y="1362"/>
                  </a:lnTo>
                  <a:lnTo>
                    <a:pt x="30" y="1507"/>
                  </a:lnTo>
                  <a:lnTo>
                    <a:pt x="1" y="1680"/>
                  </a:lnTo>
                  <a:lnTo>
                    <a:pt x="30" y="1854"/>
                  </a:lnTo>
                  <a:lnTo>
                    <a:pt x="87" y="2028"/>
                  </a:lnTo>
                  <a:lnTo>
                    <a:pt x="203" y="2144"/>
                  </a:lnTo>
                  <a:lnTo>
                    <a:pt x="290" y="2289"/>
                  </a:lnTo>
                  <a:lnTo>
                    <a:pt x="435" y="2376"/>
                  </a:lnTo>
                  <a:lnTo>
                    <a:pt x="638" y="2462"/>
                  </a:lnTo>
                  <a:lnTo>
                    <a:pt x="870" y="2491"/>
                  </a:lnTo>
                  <a:lnTo>
                    <a:pt x="1101" y="2462"/>
                  </a:lnTo>
                  <a:lnTo>
                    <a:pt x="1304" y="2376"/>
                  </a:lnTo>
                  <a:lnTo>
                    <a:pt x="1478" y="2231"/>
                  </a:lnTo>
                  <a:lnTo>
                    <a:pt x="1623" y="2057"/>
                  </a:lnTo>
                  <a:lnTo>
                    <a:pt x="1999" y="1304"/>
                  </a:lnTo>
                  <a:lnTo>
                    <a:pt x="2057" y="1159"/>
                  </a:lnTo>
                  <a:lnTo>
                    <a:pt x="2086" y="985"/>
                  </a:lnTo>
                  <a:lnTo>
                    <a:pt x="2115" y="811"/>
                  </a:lnTo>
                  <a:lnTo>
                    <a:pt x="2086" y="638"/>
                  </a:lnTo>
                  <a:lnTo>
                    <a:pt x="2028" y="493"/>
                  </a:lnTo>
                  <a:lnTo>
                    <a:pt x="1912" y="348"/>
                  </a:lnTo>
                  <a:lnTo>
                    <a:pt x="1825" y="232"/>
                  </a:lnTo>
                  <a:lnTo>
                    <a:pt x="1681" y="145"/>
                  </a:lnTo>
                  <a:lnTo>
                    <a:pt x="1478" y="58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7091750" y="3648525"/>
              <a:ext cx="52150" cy="99950"/>
            </a:xfrm>
            <a:custGeom>
              <a:avLst/>
              <a:gdLst/>
              <a:ahLst/>
              <a:cxnLst/>
              <a:rect l="l" t="t" r="r" b="b"/>
              <a:pathLst>
                <a:path w="2086" h="3998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61"/>
                  </a:lnTo>
                  <a:lnTo>
                    <a:pt x="116" y="406"/>
                  </a:lnTo>
                  <a:lnTo>
                    <a:pt x="58" y="580"/>
                  </a:lnTo>
                  <a:lnTo>
                    <a:pt x="0" y="724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406" y="3360"/>
                  </a:lnTo>
                  <a:lnTo>
                    <a:pt x="464" y="3505"/>
                  </a:lnTo>
                  <a:lnTo>
                    <a:pt x="550" y="3650"/>
                  </a:lnTo>
                  <a:lnTo>
                    <a:pt x="666" y="3766"/>
                  </a:lnTo>
                  <a:lnTo>
                    <a:pt x="811" y="3882"/>
                  </a:lnTo>
                  <a:lnTo>
                    <a:pt x="956" y="3940"/>
                  </a:lnTo>
                  <a:lnTo>
                    <a:pt x="1130" y="3969"/>
                  </a:lnTo>
                  <a:lnTo>
                    <a:pt x="1304" y="3998"/>
                  </a:lnTo>
                  <a:lnTo>
                    <a:pt x="1448" y="3969"/>
                  </a:lnTo>
                  <a:lnTo>
                    <a:pt x="1622" y="3882"/>
                  </a:lnTo>
                  <a:lnTo>
                    <a:pt x="1767" y="3795"/>
                  </a:lnTo>
                  <a:lnTo>
                    <a:pt x="1883" y="3708"/>
                  </a:lnTo>
                  <a:lnTo>
                    <a:pt x="1970" y="3563"/>
                  </a:lnTo>
                  <a:lnTo>
                    <a:pt x="2028" y="3389"/>
                  </a:lnTo>
                  <a:lnTo>
                    <a:pt x="2086" y="3244"/>
                  </a:lnTo>
                  <a:lnTo>
                    <a:pt x="2086" y="3071"/>
                  </a:lnTo>
                  <a:lnTo>
                    <a:pt x="2057" y="2897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7206150" y="3639100"/>
              <a:ext cx="52175" cy="71000"/>
            </a:xfrm>
            <a:custGeom>
              <a:avLst/>
              <a:gdLst/>
              <a:ahLst/>
              <a:cxnLst/>
              <a:rect l="l" t="t" r="r" b="b"/>
              <a:pathLst>
                <a:path w="2087" h="2840" extrusionOk="0">
                  <a:moveTo>
                    <a:pt x="1130" y="1"/>
                  </a:moveTo>
                  <a:lnTo>
                    <a:pt x="957" y="30"/>
                  </a:lnTo>
                  <a:lnTo>
                    <a:pt x="783" y="88"/>
                  </a:lnTo>
                  <a:lnTo>
                    <a:pt x="609" y="232"/>
                  </a:lnTo>
                  <a:lnTo>
                    <a:pt x="493" y="406"/>
                  </a:lnTo>
                  <a:lnTo>
                    <a:pt x="406" y="609"/>
                  </a:lnTo>
                  <a:lnTo>
                    <a:pt x="30" y="1768"/>
                  </a:lnTo>
                  <a:lnTo>
                    <a:pt x="1" y="1913"/>
                  </a:lnTo>
                  <a:lnTo>
                    <a:pt x="1" y="2086"/>
                  </a:lnTo>
                  <a:lnTo>
                    <a:pt x="30" y="2260"/>
                  </a:lnTo>
                  <a:lnTo>
                    <a:pt x="117" y="2405"/>
                  </a:lnTo>
                  <a:lnTo>
                    <a:pt x="203" y="2550"/>
                  </a:lnTo>
                  <a:lnTo>
                    <a:pt x="319" y="2666"/>
                  </a:lnTo>
                  <a:lnTo>
                    <a:pt x="464" y="2753"/>
                  </a:lnTo>
                  <a:lnTo>
                    <a:pt x="609" y="2810"/>
                  </a:lnTo>
                  <a:lnTo>
                    <a:pt x="783" y="2839"/>
                  </a:lnTo>
                  <a:lnTo>
                    <a:pt x="957" y="2839"/>
                  </a:lnTo>
                  <a:lnTo>
                    <a:pt x="1130" y="2781"/>
                  </a:lnTo>
                  <a:lnTo>
                    <a:pt x="1275" y="2724"/>
                  </a:lnTo>
                  <a:lnTo>
                    <a:pt x="1449" y="2579"/>
                  </a:lnTo>
                  <a:lnTo>
                    <a:pt x="1594" y="2405"/>
                  </a:lnTo>
                  <a:lnTo>
                    <a:pt x="1681" y="2202"/>
                  </a:lnTo>
                  <a:lnTo>
                    <a:pt x="2057" y="1072"/>
                  </a:lnTo>
                  <a:lnTo>
                    <a:pt x="2086" y="899"/>
                  </a:lnTo>
                  <a:lnTo>
                    <a:pt x="2057" y="725"/>
                  </a:lnTo>
                  <a:lnTo>
                    <a:pt x="2028" y="551"/>
                  </a:lnTo>
                  <a:lnTo>
                    <a:pt x="1970" y="406"/>
                  </a:lnTo>
                  <a:lnTo>
                    <a:pt x="1884" y="261"/>
                  </a:lnTo>
                  <a:lnTo>
                    <a:pt x="1739" y="175"/>
                  </a:lnTo>
                  <a:lnTo>
                    <a:pt x="1623" y="59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7710900" y="2905550"/>
              <a:ext cx="42750" cy="89825"/>
            </a:xfrm>
            <a:custGeom>
              <a:avLst/>
              <a:gdLst/>
              <a:ahLst/>
              <a:cxnLst/>
              <a:rect l="l" t="t" r="r" b="b"/>
              <a:pathLst>
                <a:path w="1710" h="3593" extrusionOk="0">
                  <a:moveTo>
                    <a:pt x="695" y="0"/>
                  </a:moveTo>
                  <a:lnTo>
                    <a:pt x="521" y="58"/>
                  </a:lnTo>
                  <a:lnTo>
                    <a:pt x="377" y="116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0"/>
                  </a:lnTo>
                  <a:lnTo>
                    <a:pt x="0" y="2752"/>
                  </a:lnTo>
                  <a:lnTo>
                    <a:pt x="0" y="2926"/>
                  </a:lnTo>
                  <a:lnTo>
                    <a:pt x="58" y="3071"/>
                  </a:lnTo>
                  <a:lnTo>
                    <a:pt x="145" y="3216"/>
                  </a:lnTo>
                  <a:lnTo>
                    <a:pt x="232" y="3360"/>
                  </a:lnTo>
                  <a:lnTo>
                    <a:pt x="377" y="3447"/>
                  </a:lnTo>
                  <a:lnTo>
                    <a:pt x="521" y="3534"/>
                  </a:lnTo>
                  <a:lnTo>
                    <a:pt x="695" y="3592"/>
                  </a:lnTo>
                  <a:lnTo>
                    <a:pt x="1014" y="3592"/>
                  </a:lnTo>
                  <a:lnTo>
                    <a:pt x="1188" y="3534"/>
                  </a:lnTo>
                  <a:lnTo>
                    <a:pt x="1332" y="3476"/>
                  </a:lnTo>
                  <a:lnTo>
                    <a:pt x="1448" y="3360"/>
                  </a:lnTo>
                  <a:lnTo>
                    <a:pt x="1564" y="3216"/>
                  </a:lnTo>
                  <a:lnTo>
                    <a:pt x="1651" y="3071"/>
                  </a:lnTo>
                  <a:lnTo>
                    <a:pt x="1680" y="2926"/>
                  </a:lnTo>
                  <a:lnTo>
                    <a:pt x="1709" y="2752"/>
                  </a:lnTo>
                  <a:lnTo>
                    <a:pt x="1709" y="840"/>
                  </a:lnTo>
                  <a:lnTo>
                    <a:pt x="1680" y="667"/>
                  </a:lnTo>
                  <a:lnTo>
                    <a:pt x="1651" y="522"/>
                  </a:lnTo>
                  <a:lnTo>
                    <a:pt x="1564" y="377"/>
                  </a:lnTo>
                  <a:lnTo>
                    <a:pt x="1448" y="232"/>
                  </a:lnTo>
                  <a:lnTo>
                    <a:pt x="1332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7777500" y="2905550"/>
              <a:ext cx="61600" cy="109375"/>
            </a:xfrm>
            <a:custGeom>
              <a:avLst/>
              <a:gdLst/>
              <a:ahLst/>
              <a:cxnLst/>
              <a:rect l="l" t="t" r="r" b="b"/>
              <a:pathLst>
                <a:path w="2464" h="4375" extrusionOk="0">
                  <a:moveTo>
                    <a:pt x="1507" y="0"/>
                  </a:moveTo>
                  <a:lnTo>
                    <a:pt x="1333" y="29"/>
                  </a:lnTo>
                  <a:lnTo>
                    <a:pt x="1189" y="116"/>
                  </a:lnTo>
                  <a:lnTo>
                    <a:pt x="1073" y="203"/>
                  </a:lnTo>
                  <a:lnTo>
                    <a:pt x="957" y="319"/>
                  </a:lnTo>
                  <a:lnTo>
                    <a:pt x="841" y="464"/>
                  </a:lnTo>
                  <a:lnTo>
                    <a:pt x="783" y="609"/>
                  </a:lnTo>
                  <a:lnTo>
                    <a:pt x="30" y="3273"/>
                  </a:lnTo>
                  <a:lnTo>
                    <a:pt x="1" y="3447"/>
                  </a:lnTo>
                  <a:lnTo>
                    <a:pt x="1" y="3621"/>
                  </a:lnTo>
                  <a:lnTo>
                    <a:pt x="59" y="3766"/>
                  </a:lnTo>
                  <a:lnTo>
                    <a:pt x="117" y="3940"/>
                  </a:lnTo>
                  <a:lnTo>
                    <a:pt x="204" y="4084"/>
                  </a:lnTo>
                  <a:lnTo>
                    <a:pt x="320" y="4200"/>
                  </a:lnTo>
                  <a:lnTo>
                    <a:pt x="464" y="4287"/>
                  </a:lnTo>
                  <a:lnTo>
                    <a:pt x="638" y="4345"/>
                  </a:lnTo>
                  <a:lnTo>
                    <a:pt x="783" y="4374"/>
                  </a:lnTo>
                  <a:lnTo>
                    <a:pt x="957" y="4345"/>
                  </a:lnTo>
                  <a:lnTo>
                    <a:pt x="1131" y="4316"/>
                  </a:lnTo>
                  <a:lnTo>
                    <a:pt x="1275" y="4258"/>
                  </a:lnTo>
                  <a:lnTo>
                    <a:pt x="1420" y="4171"/>
                  </a:lnTo>
                  <a:lnTo>
                    <a:pt x="1536" y="4056"/>
                  </a:lnTo>
                  <a:lnTo>
                    <a:pt x="1623" y="3911"/>
                  </a:lnTo>
                  <a:lnTo>
                    <a:pt x="1681" y="3737"/>
                  </a:lnTo>
                  <a:lnTo>
                    <a:pt x="2434" y="1072"/>
                  </a:lnTo>
                  <a:lnTo>
                    <a:pt x="2463" y="898"/>
                  </a:lnTo>
                  <a:lnTo>
                    <a:pt x="2463" y="753"/>
                  </a:lnTo>
                  <a:lnTo>
                    <a:pt x="2434" y="580"/>
                  </a:lnTo>
                  <a:lnTo>
                    <a:pt x="2347" y="435"/>
                  </a:lnTo>
                  <a:lnTo>
                    <a:pt x="2260" y="290"/>
                  </a:lnTo>
                  <a:lnTo>
                    <a:pt x="2144" y="174"/>
                  </a:lnTo>
                  <a:lnTo>
                    <a:pt x="2000" y="87"/>
                  </a:lnTo>
                  <a:lnTo>
                    <a:pt x="1855" y="2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7009175" y="2153150"/>
              <a:ext cx="86925" cy="176725"/>
            </a:xfrm>
            <a:custGeom>
              <a:avLst/>
              <a:gdLst/>
              <a:ahLst/>
              <a:cxnLst/>
              <a:rect l="l" t="t" r="r" b="b"/>
              <a:pathLst>
                <a:path w="3477" h="7069" extrusionOk="0">
                  <a:moveTo>
                    <a:pt x="2550" y="1"/>
                  </a:moveTo>
                  <a:lnTo>
                    <a:pt x="2376" y="30"/>
                  </a:lnTo>
                  <a:lnTo>
                    <a:pt x="2231" y="88"/>
                  </a:lnTo>
                  <a:lnTo>
                    <a:pt x="2087" y="203"/>
                  </a:lnTo>
                  <a:lnTo>
                    <a:pt x="1971" y="319"/>
                  </a:lnTo>
                  <a:lnTo>
                    <a:pt x="1855" y="435"/>
                  </a:lnTo>
                  <a:lnTo>
                    <a:pt x="1826" y="609"/>
                  </a:lnTo>
                  <a:lnTo>
                    <a:pt x="1681" y="1304"/>
                  </a:lnTo>
                  <a:lnTo>
                    <a:pt x="1507" y="1970"/>
                  </a:lnTo>
                  <a:lnTo>
                    <a:pt x="1333" y="2637"/>
                  </a:lnTo>
                  <a:lnTo>
                    <a:pt x="1131" y="3274"/>
                  </a:lnTo>
                  <a:lnTo>
                    <a:pt x="899" y="3940"/>
                  </a:lnTo>
                  <a:lnTo>
                    <a:pt x="638" y="4577"/>
                  </a:lnTo>
                  <a:lnTo>
                    <a:pt x="378" y="5186"/>
                  </a:lnTo>
                  <a:lnTo>
                    <a:pt x="88" y="5794"/>
                  </a:lnTo>
                  <a:lnTo>
                    <a:pt x="30" y="5968"/>
                  </a:lnTo>
                  <a:lnTo>
                    <a:pt x="1" y="6113"/>
                  </a:lnTo>
                  <a:lnTo>
                    <a:pt x="1" y="6286"/>
                  </a:lnTo>
                  <a:lnTo>
                    <a:pt x="30" y="6460"/>
                  </a:lnTo>
                  <a:lnTo>
                    <a:pt x="59" y="6605"/>
                  </a:lnTo>
                  <a:lnTo>
                    <a:pt x="146" y="6750"/>
                  </a:lnTo>
                  <a:lnTo>
                    <a:pt x="262" y="6866"/>
                  </a:lnTo>
                  <a:lnTo>
                    <a:pt x="406" y="6982"/>
                  </a:lnTo>
                  <a:lnTo>
                    <a:pt x="551" y="7039"/>
                  </a:lnTo>
                  <a:lnTo>
                    <a:pt x="725" y="7068"/>
                  </a:lnTo>
                  <a:lnTo>
                    <a:pt x="1073" y="7068"/>
                  </a:lnTo>
                  <a:lnTo>
                    <a:pt x="1218" y="7010"/>
                  </a:lnTo>
                  <a:lnTo>
                    <a:pt x="1362" y="6924"/>
                  </a:lnTo>
                  <a:lnTo>
                    <a:pt x="1478" y="6808"/>
                  </a:lnTo>
                  <a:lnTo>
                    <a:pt x="1594" y="6663"/>
                  </a:lnTo>
                  <a:lnTo>
                    <a:pt x="1884" y="5997"/>
                  </a:lnTo>
                  <a:lnTo>
                    <a:pt x="2202" y="5301"/>
                  </a:lnTo>
                  <a:lnTo>
                    <a:pt x="2463" y="4635"/>
                  </a:lnTo>
                  <a:lnTo>
                    <a:pt x="2724" y="3940"/>
                  </a:lnTo>
                  <a:lnTo>
                    <a:pt x="2927" y="3216"/>
                  </a:lnTo>
                  <a:lnTo>
                    <a:pt x="3129" y="2521"/>
                  </a:lnTo>
                  <a:lnTo>
                    <a:pt x="3303" y="1797"/>
                  </a:lnTo>
                  <a:lnTo>
                    <a:pt x="3477" y="1072"/>
                  </a:lnTo>
                  <a:lnTo>
                    <a:pt x="3477" y="899"/>
                  </a:lnTo>
                  <a:lnTo>
                    <a:pt x="3477" y="725"/>
                  </a:lnTo>
                  <a:lnTo>
                    <a:pt x="3448" y="580"/>
                  </a:lnTo>
                  <a:lnTo>
                    <a:pt x="3390" y="406"/>
                  </a:lnTo>
                  <a:lnTo>
                    <a:pt x="3303" y="290"/>
                  </a:lnTo>
                  <a:lnTo>
                    <a:pt x="3187" y="175"/>
                  </a:lnTo>
                  <a:lnTo>
                    <a:pt x="3042" y="88"/>
                  </a:lnTo>
                  <a:lnTo>
                    <a:pt x="2869" y="30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7082325" y="2219050"/>
              <a:ext cx="62300" cy="128925"/>
            </a:xfrm>
            <a:custGeom>
              <a:avLst/>
              <a:gdLst/>
              <a:ahLst/>
              <a:cxnLst/>
              <a:rect l="l" t="t" r="r" b="b"/>
              <a:pathLst>
                <a:path w="2492" h="5157" extrusionOk="0">
                  <a:moveTo>
                    <a:pt x="1623" y="1"/>
                  </a:moveTo>
                  <a:lnTo>
                    <a:pt x="1449" y="30"/>
                  </a:lnTo>
                  <a:lnTo>
                    <a:pt x="1275" y="88"/>
                  </a:lnTo>
                  <a:lnTo>
                    <a:pt x="1130" y="174"/>
                  </a:lnTo>
                  <a:lnTo>
                    <a:pt x="1014" y="261"/>
                  </a:lnTo>
                  <a:lnTo>
                    <a:pt x="898" y="406"/>
                  </a:lnTo>
                  <a:lnTo>
                    <a:pt x="812" y="551"/>
                  </a:lnTo>
                  <a:lnTo>
                    <a:pt x="754" y="696"/>
                  </a:lnTo>
                  <a:lnTo>
                    <a:pt x="754" y="870"/>
                  </a:lnTo>
                  <a:lnTo>
                    <a:pt x="783" y="1304"/>
                  </a:lnTo>
                  <a:lnTo>
                    <a:pt x="754" y="1768"/>
                  </a:lnTo>
                  <a:lnTo>
                    <a:pt x="754" y="1941"/>
                  </a:lnTo>
                  <a:lnTo>
                    <a:pt x="725" y="2057"/>
                  </a:lnTo>
                  <a:lnTo>
                    <a:pt x="754" y="1999"/>
                  </a:lnTo>
                  <a:lnTo>
                    <a:pt x="725" y="2086"/>
                  </a:lnTo>
                  <a:lnTo>
                    <a:pt x="725" y="2173"/>
                  </a:lnTo>
                  <a:lnTo>
                    <a:pt x="667" y="2405"/>
                  </a:lnTo>
                  <a:lnTo>
                    <a:pt x="551" y="2810"/>
                  </a:lnTo>
                  <a:lnTo>
                    <a:pt x="435" y="3216"/>
                  </a:lnTo>
                  <a:lnTo>
                    <a:pt x="377" y="3332"/>
                  </a:lnTo>
                  <a:lnTo>
                    <a:pt x="319" y="3448"/>
                  </a:lnTo>
                  <a:lnTo>
                    <a:pt x="87" y="3853"/>
                  </a:lnTo>
                  <a:lnTo>
                    <a:pt x="29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29" y="4519"/>
                  </a:lnTo>
                  <a:lnTo>
                    <a:pt x="58" y="4664"/>
                  </a:lnTo>
                  <a:lnTo>
                    <a:pt x="145" y="4809"/>
                  </a:lnTo>
                  <a:lnTo>
                    <a:pt x="261" y="4954"/>
                  </a:lnTo>
                  <a:lnTo>
                    <a:pt x="406" y="5041"/>
                  </a:lnTo>
                  <a:lnTo>
                    <a:pt x="580" y="5099"/>
                  </a:lnTo>
                  <a:lnTo>
                    <a:pt x="725" y="5128"/>
                  </a:lnTo>
                  <a:lnTo>
                    <a:pt x="898" y="5157"/>
                  </a:lnTo>
                  <a:lnTo>
                    <a:pt x="1072" y="5128"/>
                  </a:lnTo>
                  <a:lnTo>
                    <a:pt x="1217" y="5070"/>
                  </a:lnTo>
                  <a:lnTo>
                    <a:pt x="1362" y="4983"/>
                  </a:lnTo>
                  <a:lnTo>
                    <a:pt x="1478" y="4867"/>
                  </a:lnTo>
                  <a:lnTo>
                    <a:pt x="1594" y="4722"/>
                  </a:lnTo>
                  <a:lnTo>
                    <a:pt x="1825" y="4288"/>
                  </a:lnTo>
                  <a:lnTo>
                    <a:pt x="2028" y="3824"/>
                  </a:lnTo>
                  <a:lnTo>
                    <a:pt x="2202" y="3361"/>
                  </a:lnTo>
                  <a:lnTo>
                    <a:pt x="2318" y="2868"/>
                  </a:lnTo>
                  <a:lnTo>
                    <a:pt x="2405" y="2376"/>
                  </a:lnTo>
                  <a:lnTo>
                    <a:pt x="2463" y="1883"/>
                  </a:lnTo>
                  <a:lnTo>
                    <a:pt x="2492" y="1362"/>
                  </a:lnTo>
                  <a:lnTo>
                    <a:pt x="2463" y="870"/>
                  </a:lnTo>
                  <a:lnTo>
                    <a:pt x="2434" y="696"/>
                  </a:lnTo>
                  <a:lnTo>
                    <a:pt x="2405" y="551"/>
                  </a:lnTo>
                  <a:lnTo>
                    <a:pt x="2318" y="406"/>
                  </a:lnTo>
                  <a:lnTo>
                    <a:pt x="2202" y="261"/>
                  </a:lnTo>
                  <a:lnTo>
                    <a:pt x="2086" y="174"/>
                  </a:lnTo>
                  <a:lnTo>
                    <a:pt x="1941" y="88"/>
                  </a:lnTo>
                  <a:lnTo>
                    <a:pt x="1767" y="30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7148950" y="2229200"/>
              <a:ext cx="99950" cy="128200"/>
            </a:xfrm>
            <a:custGeom>
              <a:avLst/>
              <a:gdLst/>
              <a:ahLst/>
              <a:cxnLst/>
              <a:rect l="l" t="t" r="r" b="b"/>
              <a:pathLst>
                <a:path w="3998" h="5128" extrusionOk="0">
                  <a:moveTo>
                    <a:pt x="3013" y="0"/>
                  </a:moveTo>
                  <a:lnTo>
                    <a:pt x="2868" y="29"/>
                  </a:lnTo>
                  <a:lnTo>
                    <a:pt x="2723" y="116"/>
                  </a:lnTo>
                  <a:lnTo>
                    <a:pt x="2578" y="203"/>
                  </a:lnTo>
                  <a:lnTo>
                    <a:pt x="2463" y="319"/>
                  </a:lnTo>
                  <a:lnTo>
                    <a:pt x="2376" y="464"/>
                  </a:lnTo>
                  <a:lnTo>
                    <a:pt x="2318" y="608"/>
                  </a:lnTo>
                  <a:lnTo>
                    <a:pt x="2144" y="1101"/>
                  </a:lnTo>
                  <a:lnTo>
                    <a:pt x="2144" y="1043"/>
                  </a:lnTo>
                  <a:lnTo>
                    <a:pt x="2086" y="1159"/>
                  </a:lnTo>
                  <a:lnTo>
                    <a:pt x="1999" y="1391"/>
                  </a:lnTo>
                  <a:lnTo>
                    <a:pt x="1738" y="1854"/>
                  </a:lnTo>
                  <a:lnTo>
                    <a:pt x="1478" y="2288"/>
                  </a:lnTo>
                  <a:lnTo>
                    <a:pt x="1217" y="2665"/>
                  </a:lnTo>
                  <a:lnTo>
                    <a:pt x="1159" y="2752"/>
                  </a:lnTo>
                  <a:lnTo>
                    <a:pt x="985" y="2926"/>
                  </a:lnTo>
                  <a:lnTo>
                    <a:pt x="638" y="3302"/>
                  </a:lnTo>
                  <a:lnTo>
                    <a:pt x="232" y="3679"/>
                  </a:lnTo>
                  <a:lnTo>
                    <a:pt x="145" y="3795"/>
                  </a:lnTo>
                  <a:lnTo>
                    <a:pt x="58" y="3940"/>
                  </a:lnTo>
                  <a:lnTo>
                    <a:pt x="0" y="4113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1"/>
                  </a:lnTo>
                  <a:lnTo>
                    <a:pt x="232" y="4895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96" y="5098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59" y="5069"/>
                  </a:lnTo>
                  <a:lnTo>
                    <a:pt x="1304" y="4982"/>
                  </a:lnTo>
                  <a:lnTo>
                    <a:pt x="1449" y="4895"/>
                  </a:lnTo>
                  <a:lnTo>
                    <a:pt x="1883" y="4490"/>
                  </a:lnTo>
                  <a:lnTo>
                    <a:pt x="2260" y="4055"/>
                  </a:lnTo>
                  <a:lnTo>
                    <a:pt x="2636" y="3621"/>
                  </a:lnTo>
                  <a:lnTo>
                    <a:pt x="2955" y="3128"/>
                  </a:lnTo>
                  <a:lnTo>
                    <a:pt x="3245" y="2665"/>
                  </a:lnTo>
                  <a:lnTo>
                    <a:pt x="3534" y="2144"/>
                  </a:lnTo>
                  <a:lnTo>
                    <a:pt x="3766" y="1622"/>
                  </a:lnTo>
                  <a:lnTo>
                    <a:pt x="3969" y="1072"/>
                  </a:lnTo>
                  <a:lnTo>
                    <a:pt x="3998" y="898"/>
                  </a:lnTo>
                  <a:lnTo>
                    <a:pt x="3998" y="753"/>
                  </a:lnTo>
                  <a:lnTo>
                    <a:pt x="3940" y="579"/>
                  </a:lnTo>
                  <a:lnTo>
                    <a:pt x="3882" y="435"/>
                  </a:lnTo>
                  <a:lnTo>
                    <a:pt x="3766" y="290"/>
                  </a:lnTo>
                  <a:lnTo>
                    <a:pt x="3650" y="174"/>
                  </a:lnTo>
                  <a:lnTo>
                    <a:pt x="3505" y="87"/>
                  </a:lnTo>
                  <a:lnTo>
                    <a:pt x="3360" y="2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8149000" y="2972175"/>
              <a:ext cx="99950" cy="118775"/>
            </a:xfrm>
            <a:custGeom>
              <a:avLst/>
              <a:gdLst/>
              <a:ahLst/>
              <a:cxnLst/>
              <a:rect l="l" t="t" r="r" b="b"/>
              <a:pathLst>
                <a:path w="3998" h="4751" extrusionOk="0">
                  <a:moveTo>
                    <a:pt x="3100" y="0"/>
                  </a:moveTo>
                  <a:lnTo>
                    <a:pt x="2926" y="29"/>
                  </a:lnTo>
                  <a:lnTo>
                    <a:pt x="2752" y="87"/>
                  </a:lnTo>
                  <a:lnTo>
                    <a:pt x="2607" y="145"/>
                  </a:lnTo>
                  <a:lnTo>
                    <a:pt x="2492" y="261"/>
                  </a:lnTo>
                  <a:lnTo>
                    <a:pt x="2405" y="406"/>
                  </a:lnTo>
                  <a:lnTo>
                    <a:pt x="2173" y="840"/>
                  </a:lnTo>
                  <a:lnTo>
                    <a:pt x="1941" y="1246"/>
                  </a:lnTo>
                  <a:lnTo>
                    <a:pt x="1681" y="1651"/>
                  </a:lnTo>
                  <a:lnTo>
                    <a:pt x="1420" y="2028"/>
                  </a:lnTo>
                  <a:lnTo>
                    <a:pt x="1362" y="2115"/>
                  </a:lnTo>
                  <a:lnTo>
                    <a:pt x="1362" y="2115"/>
                  </a:lnTo>
                  <a:lnTo>
                    <a:pt x="1217" y="2259"/>
                  </a:lnTo>
                  <a:lnTo>
                    <a:pt x="927" y="2607"/>
                  </a:lnTo>
                  <a:lnTo>
                    <a:pt x="580" y="2955"/>
                  </a:lnTo>
                  <a:lnTo>
                    <a:pt x="261" y="3273"/>
                  </a:lnTo>
                  <a:lnTo>
                    <a:pt x="145" y="3418"/>
                  </a:lnTo>
                  <a:lnTo>
                    <a:pt x="58" y="3563"/>
                  </a:lnTo>
                  <a:lnTo>
                    <a:pt x="1" y="3737"/>
                  </a:lnTo>
                  <a:lnTo>
                    <a:pt x="1" y="3882"/>
                  </a:lnTo>
                  <a:lnTo>
                    <a:pt x="1" y="4055"/>
                  </a:lnTo>
                  <a:lnTo>
                    <a:pt x="58" y="4229"/>
                  </a:lnTo>
                  <a:lnTo>
                    <a:pt x="145" y="4374"/>
                  </a:lnTo>
                  <a:lnTo>
                    <a:pt x="261" y="4490"/>
                  </a:lnTo>
                  <a:lnTo>
                    <a:pt x="377" y="4606"/>
                  </a:lnTo>
                  <a:lnTo>
                    <a:pt x="551" y="4693"/>
                  </a:lnTo>
                  <a:lnTo>
                    <a:pt x="696" y="4722"/>
                  </a:lnTo>
                  <a:lnTo>
                    <a:pt x="841" y="4751"/>
                  </a:lnTo>
                  <a:lnTo>
                    <a:pt x="1014" y="4722"/>
                  </a:lnTo>
                  <a:lnTo>
                    <a:pt x="1159" y="4693"/>
                  </a:lnTo>
                  <a:lnTo>
                    <a:pt x="1333" y="4606"/>
                  </a:lnTo>
                  <a:lnTo>
                    <a:pt x="1449" y="4490"/>
                  </a:lnTo>
                  <a:lnTo>
                    <a:pt x="1825" y="4142"/>
                  </a:lnTo>
                  <a:lnTo>
                    <a:pt x="2173" y="3795"/>
                  </a:lnTo>
                  <a:lnTo>
                    <a:pt x="2521" y="3389"/>
                  </a:lnTo>
                  <a:lnTo>
                    <a:pt x="2810" y="3013"/>
                  </a:lnTo>
                  <a:lnTo>
                    <a:pt x="3129" y="2578"/>
                  </a:lnTo>
                  <a:lnTo>
                    <a:pt x="3390" y="2173"/>
                  </a:lnTo>
                  <a:lnTo>
                    <a:pt x="3650" y="1738"/>
                  </a:lnTo>
                  <a:lnTo>
                    <a:pt x="3882" y="1275"/>
                  </a:lnTo>
                  <a:lnTo>
                    <a:pt x="3940" y="1130"/>
                  </a:lnTo>
                  <a:lnTo>
                    <a:pt x="3998" y="956"/>
                  </a:lnTo>
                  <a:lnTo>
                    <a:pt x="3998" y="782"/>
                  </a:lnTo>
                  <a:lnTo>
                    <a:pt x="3969" y="608"/>
                  </a:lnTo>
                  <a:lnTo>
                    <a:pt x="3911" y="464"/>
                  </a:lnTo>
                  <a:lnTo>
                    <a:pt x="3824" y="319"/>
                  </a:lnTo>
                  <a:lnTo>
                    <a:pt x="3708" y="203"/>
                  </a:lnTo>
                  <a:lnTo>
                    <a:pt x="3563" y="116"/>
                  </a:lnTo>
                  <a:lnTo>
                    <a:pt x="3419" y="29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8222875" y="3010550"/>
              <a:ext cx="121675" cy="135425"/>
            </a:xfrm>
            <a:custGeom>
              <a:avLst/>
              <a:gdLst/>
              <a:ahLst/>
              <a:cxnLst/>
              <a:rect l="l" t="t" r="r" b="b"/>
              <a:pathLst>
                <a:path w="4867" h="5417" extrusionOk="0">
                  <a:moveTo>
                    <a:pt x="3853" y="0"/>
                  </a:moveTo>
                  <a:lnTo>
                    <a:pt x="3679" y="58"/>
                  </a:lnTo>
                  <a:lnTo>
                    <a:pt x="3534" y="116"/>
                  </a:lnTo>
                  <a:lnTo>
                    <a:pt x="3418" y="232"/>
                  </a:lnTo>
                  <a:lnTo>
                    <a:pt x="232" y="3940"/>
                  </a:lnTo>
                  <a:lnTo>
                    <a:pt x="145" y="4085"/>
                  </a:lnTo>
                  <a:lnTo>
                    <a:pt x="58" y="4229"/>
                  </a:lnTo>
                  <a:lnTo>
                    <a:pt x="0" y="4403"/>
                  </a:lnTo>
                  <a:lnTo>
                    <a:pt x="0" y="4548"/>
                  </a:lnTo>
                  <a:lnTo>
                    <a:pt x="0" y="4722"/>
                  </a:lnTo>
                  <a:lnTo>
                    <a:pt x="58" y="4896"/>
                  </a:lnTo>
                  <a:lnTo>
                    <a:pt x="116" y="5040"/>
                  </a:lnTo>
                  <a:lnTo>
                    <a:pt x="232" y="5156"/>
                  </a:lnTo>
                  <a:lnTo>
                    <a:pt x="377" y="5272"/>
                  </a:lnTo>
                  <a:lnTo>
                    <a:pt x="521" y="5330"/>
                  </a:lnTo>
                  <a:lnTo>
                    <a:pt x="666" y="5388"/>
                  </a:lnTo>
                  <a:lnTo>
                    <a:pt x="840" y="5417"/>
                  </a:lnTo>
                  <a:lnTo>
                    <a:pt x="1014" y="5388"/>
                  </a:lnTo>
                  <a:lnTo>
                    <a:pt x="1188" y="5359"/>
                  </a:lnTo>
                  <a:lnTo>
                    <a:pt x="1332" y="5272"/>
                  </a:lnTo>
                  <a:lnTo>
                    <a:pt x="1448" y="5156"/>
                  </a:lnTo>
                  <a:lnTo>
                    <a:pt x="4635" y="1449"/>
                  </a:lnTo>
                  <a:lnTo>
                    <a:pt x="4722" y="1333"/>
                  </a:lnTo>
                  <a:lnTo>
                    <a:pt x="4808" y="1159"/>
                  </a:lnTo>
                  <a:lnTo>
                    <a:pt x="4837" y="1014"/>
                  </a:lnTo>
                  <a:lnTo>
                    <a:pt x="4866" y="840"/>
                  </a:lnTo>
                  <a:lnTo>
                    <a:pt x="4866" y="696"/>
                  </a:lnTo>
                  <a:lnTo>
                    <a:pt x="4808" y="522"/>
                  </a:lnTo>
                  <a:lnTo>
                    <a:pt x="4750" y="377"/>
                  </a:lnTo>
                  <a:lnTo>
                    <a:pt x="4635" y="232"/>
                  </a:lnTo>
                  <a:lnTo>
                    <a:pt x="4490" y="145"/>
                  </a:lnTo>
                  <a:lnTo>
                    <a:pt x="4345" y="58"/>
                  </a:lnTo>
                  <a:lnTo>
                    <a:pt x="4171" y="29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5137975" y="1828750"/>
              <a:ext cx="52900" cy="119500"/>
            </a:xfrm>
            <a:custGeom>
              <a:avLst/>
              <a:gdLst/>
              <a:ahLst/>
              <a:cxnLst/>
              <a:rect l="l" t="t" r="r" b="b"/>
              <a:pathLst>
                <a:path w="2116" h="4780" extrusionOk="0">
                  <a:moveTo>
                    <a:pt x="783" y="0"/>
                  </a:moveTo>
                  <a:lnTo>
                    <a:pt x="609" y="29"/>
                  </a:lnTo>
                  <a:lnTo>
                    <a:pt x="464" y="116"/>
                  </a:lnTo>
                  <a:lnTo>
                    <a:pt x="319" y="203"/>
                  </a:lnTo>
                  <a:lnTo>
                    <a:pt x="203" y="290"/>
                  </a:lnTo>
                  <a:lnTo>
                    <a:pt x="88" y="434"/>
                  </a:lnTo>
                  <a:lnTo>
                    <a:pt x="30" y="608"/>
                  </a:lnTo>
                  <a:lnTo>
                    <a:pt x="1" y="753"/>
                  </a:lnTo>
                  <a:lnTo>
                    <a:pt x="1" y="927"/>
                  </a:lnTo>
                  <a:lnTo>
                    <a:pt x="30" y="1101"/>
                  </a:lnTo>
                  <a:lnTo>
                    <a:pt x="464" y="4142"/>
                  </a:lnTo>
                  <a:lnTo>
                    <a:pt x="493" y="4287"/>
                  </a:lnTo>
                  <a:lnTo>
                    <a:pt x="609" y="4432"/>
                  </a:lnTo>
                  <a:lnTo>
                    <a:pt x="725" y="4548"/>
                  </a:lnTo>
                  <a:lnTo>
                    <a:pt x="841" y="4664"/>
                  </a:lnTo>
                  <a:lnTo>
                    <a:pt x="986" y="4721"/>
                  </a:lnTo>
                  <a:lnTo>
                    <a:pt x="1159" y="4750"/>
                  </a:lnTo>
                  <a:lnTo>
                    <a:pt x="1333" y="4779"/>
                  </a:lnTo>
                  <a:lnTo>
                    <a:pt x="1507" y="4750"/>
                  </a:lnTo>
                  <a:lnTo>
                    <a:pt x="1652" y="4664"/>
                  </a:lnTo>
                  <a:lnTo>
                    <a:pt x="1797" y="4577"/>
                  </a:lnTo>
                  <a:lnTo>
                    <a:pt x="1912" y="4490"/>
                  </a:lnTo>
                  <a:lnTo>
                    <a:pt x="2028" y="4345"/>
                  </a:lnTo>
                  <a:lnTo>
                    <a:pt x="2086" y="4171"/>
                  </a:lnTo>
                  <a:lnTo>
                    <a:pt x="2115" y="4026"/>
                  </a:lnTo>
                  <a:lnTo>
                    <a:pt x="2115" y="3852"/>
                  </a:lnTo>
                  <a:lnTo>
                    <a:pt x="2115" y="3679"/>
                  </a:lnTo>
                  <a:lnTo>
                    <a:pt x="1681" y="637"/>
                  </a:lnTo>
                  <a:lnTo>
                    <a:pt x="1623" y="492"/>
                  </a:lnTo>
                  <a:lnTo>
                    <a:pt x="1536" y="348"/>
                  </a:lnTo>
                  <a:lnTo>
                    <a:pt x="1391" y="232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7" y="2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3729500" y="2048150"/>
              <a:ext cx="99975" cy="128200"/>
            </a:xfrm>
            <a:custGeom>
              <a:avLst/>
              <a:gdLst/>
              <a:ahLst/>
              <a:cxnLst/>
              <a:rect l="l" t="t" r="r" b="b"/>
              <a:pathLst>
                <a:path w="3999" h="5128" extrusionOk="0">
                  <a:moveTo>
                    <a:pt x="696" y="1"/>
                  </a:moveTo>
                  <a:lnTo>
                    <a:pt x="522" y="30"/>
                  </a:lnTo>
                  <a:lnTo>
                    <a:pt x="377" y="117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1"/>
                  </a:lnTo>
                  <a:lnTo>
                    <a:pt x="1" y="1014"/>
                  </a:lnTo>
                  <a:lnTo>
                    <a:pt x="59" y="1159"/>
                  </a:lnTo>
                  <a:lnTo>
                    <a:pt x="146" y="1304"/>
                  </a:lnTo>
                  <a:lnTo>
                    <a:pt x="261" y="1449"/>
                  </a:lnTo>
                  <a:lnTo>
                    <a:pt x="609" y="1797"/>
                  </a:lnTo>
                  <a:lnTo>
                    <a:pt x="957" y="2173"/>
                  </a:lnTo>
                  <a:lnTo>
                    <a:pt x="1101" y="2347"/>
                  </a:lnTo>
                  <a:lnTo>
                    <a:pt x="1188" y="2434"/>
                  </a:lnTo>
                  <a:lnTo>
                    <a:pt x="1159" y="2434"/>
                  </a:lnTo>
                  <a:lnTo>
                    <a:pt x="1449" y="2839"/>
                  </a:lnTo>
                  <a:lnTo>
                    <a:pt x="1739" y="3274"/>
                  </a:lnTo>
                  <a:lnTo>
                    <a:pt x="1970" y="3708"/>
                  </a:lnTo>
                  <a:lnTo>
                    <a:pt x="2086" y="3940"/>
                  </a:lnTo>
                  <a:lnTo>
                    <a:pt x="2115" y="4056"/>
                  </a:lnTo>
                  <a:lnTo>
                    <a:pt x="2144" y="4085"/>
                  </a:lnTo>
                  <a:lnTo>
                    <a:pt x="2144" y="4143"/>
                  </a:lnTo>
                  <a:lnTo>
                    <a:pt x="2202" y="4230"/>
                  </a:lnTo>
                  <a:lnTo>
                    <a:pt x="2289" y="4519"/>
                  </a:lnTo>
                  <a:lnTo>
                    <a:pt x="2376" y="4664"/>
                  </a:lnTo>
                  <a:lnTo>
                    <a:pt x="2463" y="4809"/>
                  </a:lnTo>
                  <a:lnTo>
                    <a:pt x="2579" y="4925"/>
                  </a:lnTo>
                  <a:lnTo>
                    <a:pt x="2695" y="5012"/>
                  </a:lnTo>
                  <a:lnTo>
                    <a:pt x="2868" y="5099"/>
                  </a:lnTo>
                  <a:lnTo>
                    <a:pt x="3013" y="5128"/>
                  </a:lnTo>
                  <a:lnTo>
                    <a:pt x="3187" y="5128"/>
                  </a:lnTo>
                  <a:lnTo>
                    <a:pt x="3361" y="5099"/>
                  </a:lnTo>
                  <a:lnTo>
                    <a:pt x="3506" y="5041"/>
                  </a:lnTo>
                  <a:lnTo>
                    <a:pt x="3650" y="4954"/>
                  </a:lnTo>
                  <a:lnTo>
                    <a:pt x="3766" y="4838"/>
                  </a:lnTo>
                  <a:lnTo>
                    <a:pt x="3853" y="4693"/>
                  </a:lnTo>
                  <a:lnTo>
                    <a:pt x="3940" y="4548"/>
                  </a:lnTo>
                  <a:lnTo>
                    <a:pt x="3969" y="4403"/>
                  </a:lnTo>
                  <a:lnTo>
                    <a:pt x="3998" y="4230"/>
                  </a:lnTo>
                  <a:lnTo>
                    <a:pt x="3940" y="4056"/>
                  </a:lnTo>
                  <a:lnTo>
                    <a:pt x="3737" y="3506"/>
                  </a:lnTo>
                  <a:lnTo>
                    <a:pt x="3506" y="2984"/>
                  </a:lnTo>
                  <a:lnTo>
                    <a:pt x="3245" y="2492"/>
                  </a:lnTo>
                  <a:lnTo>
                    <a:pt x="2955" y="1999"/>
                  </a:lnTo>
                  <a:lnTo>
                    <a:pt x="2608" y="1507"/>
                  </a:lnTo>
                  <a:lnTo>
                    <a:pt x="2260" y="1072"/>
                  </a:lnTo>
                  <a:lnTo>
                    <a:pt x="1884" y="638"/>
                  </a:lnTo>
                  <a:lnTo>
                    <a:pt x="1449" y="23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3826550" y="2019200"/>
              <a:ext cx="79675" cy="136150"/>
            </a:xfrm>
            <a:custGeom>
              <a:avLst/>
              <a:gdLst/>
              <a:ahLst/>
              <a:cxnLst/>
              <a:rect l="l" t="t" r="r" b="b"/>
              <a:pathLst>
                <a:path w="3187" h="5446" extrusionOk="0">
                  <a:moveTo>
                    <a:pt x="1072" y="0"/>
                  </a:moveTo>
                  <a:lnTo>
                    <a:pt x="927" y="29"/>
                  </a:lnTo>
                  <a:lnTo>
                    <a:pt x="753" y="87"/>
                  </a:lnTo>
                  <a:lnTo>
                    <a:pt x="608" y="174"/>
                  </a:lnTo>
                  <a:lnTo>
                    <a:pt x="493" y="290"/>
                  </a:lnTo>
                  <a:lnTo>
                    <a:pt x="406" y="435"/>
                  </a:lnTo>
                  <a:lnTo>
                    <a:pt x="261" y="753"/>
                  </a:lnTo>
                  <a:lnTo>
                    <a:pt x="145" y="1101"/>
                  </a:lnTo>
                  <a:lnTo>
                    <a:pt x="58" y="1448"/>
                  </a:lnTo>
                  <a:lnTo>
                    <a:pt x="29" y="1796"/>
                  </a:lnTo>
                  <a:lnTo>
                    <a:pt x="0" y="2144"/>
                  </a:lnTo>
                  <a:lnTo>
                    <a:pt x="29" y="2491"/>
                  </a:lnTo>
                  <a:lnTo>
                    <a:pt x="87" y="2839"/>
                  </a:lnTo>
                  <a:lnTo>
                    <a:pt x="174" y="3186"/>
                  </a:lnTo>
                  <a:lnTo>
                    <a:pt x="319" y="3534"/>
                  </a:lnTo>
                  <a:lnTo>
                    <a:pt x="464" y="3852"/>
                  </a:lnTo>
                  <a:lnTo>
                    <a:pt x="637" y="4142"/>
                  </a:lnTo>
                  <a:lnTo>
                    <a:pt x="840" y="4432"/>
                  </a:lnTo>
                  <a:lnTo>
                    <a:pt x="1072" y="4693"/>
                  </a:lnTo>
                  <a:lnTo>
                    <a:pt x="1333" y="4953"/>
                  </a:lnTo>
                  <a:lnTo>
                    <a:pt x="1593" y="5156"/>
                  </a:lnTo>
                  <a:lnTo>
                    <a:pt x="1912" y="5359"/>
                  </a:lnTo>
                  <a:lnTo>
                    <a:pt x="2057" y="5417"/>
                  </a:lnTo>
                  <a:lnTo>
                    <a:pt x="2231" y="5446"/>
                  </a:lnTo>
                  <a:lnTo>
                    <a:pt x="2549" y="5446"/>
                  </a:lnTo>
                  <a:lnTo>
                    <a:pt x="2723" y="5388"/>
                  </a:lnTo>
                  <a:lnTo>
                    <a:pt x="2839" y="5301"/>
                  </a:lnTo>
                  <a:lnTo>
                    <a:pt x="2984" y="5185"/>
                  </a:lnTo>
                  <a:lnTo>
                    <a:pt x="3071" y="5040"/>
                  </a:lnTo>
                  <a:lnTo>
                    <a:pt x="3129" y="4895"/>
                  </a:lnTo>
                  <a:lnTo>
                    <a:pt x="3186" y="4721"/>
                  </a:lnTo>
                  <a:lnTo>
                    <a:pt x="3186" y="4548"/>
                  </a:lnTo>
                  <a:lnTo>
                    <a:pt x="3157" y="4403"/>
                  </a:lnTo>
                  <a:lnTo>
                    <a:pt x="3100" y="4229"/>
                  </a:lnTo>
                  <a:lnTo>
                    <a:pt x="3013" y="4084"/>
                  </a:lnTo>
                  <a:lnTo>
                    <a:pt x="2897" y="3968"/>
                  </a:lnTo>
                  <a:lnTo>
                    <a:pt x="2752" y="3881"/>
                  </a:lnTo>
                  <a:lnTo>
                    <a:pt x="2549" y="3737"/>
                  </a:lnTo>
                  <a:lnTo>
                    <a:pt x="2448" y="3661"/>
                  </a:lnTo>
                  <a:lnTo>
                    <a:pt x="2173" y="3362"/>
                  </a:lnTo>
                  <a:lnTo>
                    <a:pt x="2173" y="3360"/>
                  </a:lnTo>
                  <a:lnTo>
                    <a:pt x="2086" y="3273"/>
                  </a:lnTo>
                  <a:lnTo>
                    <a:pt x="1970" y="3041"/>
                  </a:lnTo>
                  <a:lnTo>
                    <a:pt x="1912" y="2955"/>
                  </a:lnTo>
                  <a:lnTo>
                    <a:pt x="1825" y="2723"/>
                  </a:lnTo>
                  <a:lnTo>
                    <a:pt x="1767" y="2491"/>
                  </a:lnTo>
                  <a:lnTo>
                    <a:pt x="1738" y="2259"/>
                  </a:lnTo>
                  <a:lnTo>
                    <a:pt x="1738" y="2201"/>
                  </a:lnTo>
                  <a:lnTo>
                    <a:pt x="1738" y="1941"/>
                  </a:lnTo>
                  <a:lnTo>
                    <a:pt x="1738" y="1738"/>
                  </a:lnTo>
                  <a:lnTo>
                    <a:pt x="1767" y="1622"/>
                  </a:lnTo>
                  <a:lnTo>
                    <a:pt x="1825" y="1390"/>
                  </a:lnTo>
                  <a:lnTo>
                    <a:pt x="1883" y="1275"/>
                  </a:lnTo>
                  <a:lnTo>
                    <a:pt x="1941" y="1130"/>
                  </a:lnTo>
                  <a:lnTo>
                    <a:pt x="1970" y="956"/>
                  </a:lnTo>
                  <a:lnTo>
                    <a:pt x="1970" y="811"/>
                  </a:lnTo>
                  <a:lnTo>
                    <a:pt x="1970" y="637"/>
                  </a:lnTo>
                  <a:lnTo>
                    <a:pt x="1912" y="492"/>
                  </a:lnTo>
                  <a:lnTo>
                    <a:pt x="1825" y="348"/>
                  </a:lnTo>
                  <a:lnTo>
                    <a:pt x="1709" y="203"/>
                  </a:lnTo>
                  <a:lnTo>
                    <a:pt x="1564" y="116"/>
                  </a:lnTo>
                  <a:lnTo>
                    <a:pt x="1420" y="58"/>
                  </a:lnTo>
                  <a:lnTo>
                    <a:pt x="1246" y="29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2814900" y="2523925"/>
              <a:ext cx="109375" cy="110100"/>
            </a:xfrm>
            <a:custGeom>
              <a:avLst/>
              <a:gdLst/>
              <a:ahLst/>
              <a:cxnLst/>
              <a:rect l="l" t="t" r="r" b="b"/>
              <a:pathLst>
                <a:path w="4375" h="4404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203" y="348"/>
                  </a:lnTo>
                  <a:lnTo>
                    <a:pt x="117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7" y="1304"/>
                  </a:lnTo>
                  <a:lnTo>
                    <a:pt x="435" y="1709"/>
                  </a:lnTo>
                  <a:lnTo>
                    <a:pt x="754" y="2144"/>
                  </a:lnTo>
                  <a:lnTo>
                    <a:pt x="1101" y="2520"/>
                  </a:lnTo>
                  <a:lnTo>
                    <a:pt x="1478" y="2926"/>
                  </a:lnTo>
                  <a:lnTo>
                    <a:pt x="1854" y="3273"/>
                  </a:lnTo>
                  <a:lnTo>
                    <a:pt x="2260" y="3621"/>
                  </a:lnTo>
                  <a:lnTo>
                    <a:pt x="2666" y="3969"/>
                  </a:lnTo>
                  <a:lnTo>
                    <a:pt x="3071" y="4287"/>
                  </a:lnTo>
                  <a:lnTo>
                    <a:pt x="3245" y="4345"/>
                  </a:lnTo>
                  <a:lnTo>
                    <a:pt x="3390" y="4403"/>
                  </a:lnTo>
                  <a:lnTo>
                    <a:pt x="3592" y="4403"/>
                  </a:lnTo>
                  <a:lnTo>
                    <a:pt x="3737" y="4374"/>
                  </a:lnTo>
                  <a:lnTo>
                    <a:pt x="3882" y="4316"/>
                  </a:lnTo>
                  <a:lnTo>
                    <a:pt x="4027" y="4229"/>
                  </a:lnTo>
                  <a:lnTo>
                    <a:pt x="4172" y="4113"/>
                  </a:lnTo>
                  <a:lnTo>
                    <a:pt x="4259" y="3969"/>
                  </a:lnTo>
                  <a:lnTo>
                    <a:pt x="4317" y="3824"/>
                  </a:lnTo>
                  <a:lnTo>
                    <a:pt x="4375" y="3650"/>
                  </a:lnTo>
                  <a:lnTo>
                    <a:pt x="4375" y="3476"/>
                  </a:lnTo>
                  <a:lnTo>
                    <a:pt x="4346" y="3302"/>
                  </a:lnTo>
                  <a:lnTo>
                    <a:pt x="4288" y="3158"/>
                  </a:lnTo>
                  <a:lnTo>
                    <a:pt x="4201" y="3013"/>
                  </a:lnTo>
                  <a:lnTo>
                    <a:pt x="4085" y="2897"/>
                  </a:lnTo>
                  <a:lnTo>
                    <a:pt x="3940" y="2810"/>
                  </a:lnTo>
                  <a:lnTo>
                    <a:pt x="3685" y="2601"/>
                  </a:lnTo>
                  <a:lnTo>
                    <a:pt x="3685" y="2601"/>
                  </a:lnTo>
                  <a:lnTo>
                    <a:pt x="3245" y="2231"/>
                  </a:lnTo>
                  <a:lnTo>
                    <a:pt x="2723" y="1767"/>
                  </a:lnTo>
                  <a:lnTo>
                    <a:pt x="2260" y="1246"/>
                  </a:lnTo>
                  <a:lnTo>
                    <a:pt x="1912" y="833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2890950" y="2476850"/>
              <a:ext cx="109350" cy="166575"/>
            </a:xfrm>
            <a:custGeom>
              <a:avLst/>
              <a:gdLst/>
              <a:ahLst/>
              <a:cxnLst/>
              <a:rect l="l" t="t" r="r" b="b"/>
              <a:pathLst>
                <a:path w="4374" h="6663" extrusionOk="0">
                  <a:moveTo>
                    <a:pt x="840" y="0"/>
                  </a:moveTo>
                  <a:lnTo>
                    <a:pt x="666" y="29"/>
                  </a:lnTo>
                  <a:lnTo>
                    <a:pt x="521" y="58"/>
                  </a:lnTo>
                  <a:lnTo>
                    <a:pt x="377" y="14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51"/>
                  </a:lnTo>
                  <a:lnTo>
                    <a:pt x="0" y="696"/>
                  </a:lnTo>
                  <a:lnTo>
                    <a:pt x="0" y="869"/>
                  </a:lnTo>
                  <a:lnTo>
                    <a:pt x="0" y="1014"/>
                  </a:lnTo>
                  <a:lnTo>
                    <a:pt x="58" y="1159"/>
                  </a:lnTo>
                  <a:lnTo>
                    <a:pt x="145" y="1333"/>
                  </a:lnTo>
                  <a:lnTo>
                    <a:pt x="232" y="1449"/>
                  </a:lnTo>
                  <a:lnTo>
                    <a:pt x="666" y="1970"/>
                  </a:lnTo>
                  <a:lnTo>
                    <a:pt x="782" y="2115"/>
                  </a:lnTo>
                  <a:lnTo>
                    <a:pt x="811" y="2173"/>
                  </a:lnTo>
                  <a:lnTo>
                    <a:pt x="1014" y="2434"/>
                  </a:lnTo>
                  <a:lnTo>
                    <a:pt x="1390" y="3013"/>
                  </a:lnTo>
                  <a:lnTo>
                    <a:pt x="1738" y="3592"/>
                  </a:lnTo>
                  <a:lnTo>
                    <a:pt x="2057" y="4201"/>
                  </a:lnTo>
                  <a:lnTo>
                    <a:pt x="2173" y="4490"/>
                  </a:lnTo>
                  <a:lnTo>
                    <a:pt x="2201" y="4519"/>
                  </a:lnTo>
                  <a:lnTo>
                    <a:pt x="2259" y="4693"/>
                  </a:lnTo>
                  <a:lnTo>
                    <a:pt x="2491" y="5359"/>
                  </a:lnTo>
                  <a:lnTo>
                    <a:pt x="2694" y="6025"/>
                  </a:lnTo>
                  <a:lnTo>
                    <a:pt x="2781" y="6170"/>
                  </a:lnTo>
                  <a:lnTo>
                    <a:pt x="2868" y="6315"/>
                  </a:lnTo>
                  <a:lnTo>
                    <a:pt x="2984" y="6431"/>
                  </a:lnTo>
                  <a:lnTo>
                    <a:pt x="3099" y="6547"/>
                  </a:lnTo>
                  <a:lnTo>
                    <a:pt x="3273" y="6605"/>
                  </a:lnTo>
                  <a:lnTo>
                    <a:pt x="3418" y="6663"/>
                  </a:lnTo>
                  <a:lnTo>
                    <a:pt x="3592" y="6663"/>
                  </a:lnTo>
                  <a:lnTo>
                    <a:pt x="3766" y="6634"/>
                  </a:lnTo>
                  <a:lnTo>
                    <a:pt x="3910" y="6547"/>
                  </a:lnTo>
                  <a:lnTo>
                    <a:pt x="4055" y="6460"/>
                  </a:lnTo>
                  <a:lnTo>
                    <a:pt x="4171" y="6344"/>
                  </a:lnTo>
                  <a:lnTo>
                    <a:pt x="4287" y="6228"/>
                  </a:lnTo>
                  <a:lnTo>
                    <a:pt x="4345" y="6083"/>
                  </a:lnTo>
                  <a:lnTo>
                    <a:pt x="4374" y="5910"/>
                  </a:lnTo>
                  <a:lnTo>
                    <a:pt x="4374" y="5736"/>
                  </a:lnTo>
                  <a:lnTo>
                    <a:pt x="4374" y="5562"/>
                  </a:lnTo>
                  <a:lnTo>
                    <a:pt x="4142" y="4838"/>
                  </a:lnTo>
                  <a:lnTo>
                    <a:pt x="3882" y="4114"/>
                  </a:lnTo>
                  <a:lnTo>
                    <a:pt x="3563" y="3418"/>
                  </a:lnTo>
                  <a:lnTo>
                    <a:pt x="3215" y="2752"/>
                  </a:lnTo>
                  <a:lnTo>
                    <a:pt x="2839" y="2086"/>
                  </a:lnTo>
                  <a:lnTo>
                    <a:pt x="2404" y="1449"/>
                  </a:lnTo>
                  <a:lnTo>
                    <a:pt x="1941" y="840"/>
                  </a:lnTo>
                  <a:lnTo>
                    <a:pt x="144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2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2959000" y="2456575"/>
              <a:ext cx="62300" cy="80400"/>
            </a:xfrm>
            <a:custGeom>
              <a:avLst/>
              <a:gdLst/>
              <a:ahLst/>
              <a:cxnLst/>
              <a:rect l="l" t="t" r="r" b="b"/>
              <a:pathLst>
                <a:path w="2492" h="3216" extrusionOk="0"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1" y="232"/>
                  </a:lnTo>
                  <a:lnTo>
                    <a:pt x="175" y="348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928" y="2810"/>
                  </a:lnTo>
                  <a:lnTo>
                    <a:pt x="1015" y="2926"/>
                  </a:lnTo>
                  <a:lnTo>
                    <a:pt x="1131" y="3042"/>
                  </a:lnTo>
                  <a:lnTo>
                    <a:pt x="1275" y="3129"/>
                  </a:lnTo>
                  <a:lnTo>
                    <a:pt x="1420" y="3187"/>
                  </a:lnTo>
                  <a:lnTo>
                    <a:pt x="1594" y="3216"/>
                  </a:lnTo>
                  <a:lnTo>
                    <a:pt x="1768" y="3216"/>
                  </a:lnTo>
                  <a:lnTo>
                    <a:pt x="1942" y="3187"/>
                  </a:lnTo>
                  <a:lnTo>
                    <a:pt x="2086" y="3100"/>
                  </a:lnTo>
                  <a:lnTo>
                    <a:pt x="2231" y="3013"/>
                  </a:lnTo>
                  <a:lnTo>
                    <a:pt x="2347" y="2897"/>
                  </a:lnTo>
                  <a:lnTo>
                    <a:pt x="2434" y="2752"/>
                  </a:lnTo>
                  <a:lnTo>
                    <a:pt x="2492" y="2607"/>
                  </a:lnTo>
                  <a:lnTo>
                    <a:pt x="2492" y="2434"/>
                  </a:lnTo>
                  <a:lnTo>
                    <a:pt x="2492" y="2260"/>
                  </a:lnTo>
                  <a:lnTo>
                    <a:pt x="2463" y="2086"/>
                  </a:lnTo>
                  <a:lnTo>
                    <a:pt x="2405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203"/>
                  </a:lnTo>
                  <a:lnTo>
                    <a:pt x="1246" y="87"/>
                  </a:lnTo>
                  <a:lnTo>
                    <a:pt x="1073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2109575" y="3143800"/>
              <a:ext cx="110825" cy="108625"/>
            </a:xfrm>
            <a:custGeom>
              <a:avLst/>
              <a:gdLst/>
              <a:ahLst/>
              <a:cxnLst/>
              <a:rect l="l" t="t" r="r" b="b"/>
              <a:pathLst>
                <a:path w="4433" h="4345" extrusionOk="0">
                  <a:moveTo>
                    <a:pt x="580" y="1680"/>
                  </a:moveTo>
                  <a:lnTo>
                    <a:pt x="783" y="1767"/>
                  </a:lnTo>
                  <a:lnTo>
                    <a:pt x="754" y="1750"/>
                  </a:lnTo>
                  <a:lnTo>
                    <a:pt x="580" y="1680"/>
                  </a:lnTo>
                  <a:close/>
                  <a:moveTo>
                    <a:pt x="2231" y="2897"/>
                  </a:moveTo>
                  <a:lnTo>
                    <a:pt x="2376" y="3070"/>
                  </a:lnTo>
                  <a:lnTo>
                    <a:pt x="2376" y="307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231" y="2897"/>
                  </a:lnTo>
                  <a:close/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5" y="348"/>
                  </a:lnTo>
                  <a:lnTo>
                    <a:pt x="88" y="492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232" y="1419"/>
                  </a:lnTo>
                  <a:lnTo>
                    <a:pt x="348" y="1535"/>
                  </a:lnTo>
                  <a:lnTo>
                    <a:pt x="493" y="1622"/>
                  </a:lnTo>
                  <a:lnTo>
                    <a:pt x="638" y="1680"/>
                  </a:lnTo>
                  <a:lnTo>
                    <a:pt x="754" y="1750"/>
                  </a:lnTo>
                  <a:lnTo>
                    <a:pt x="870" y="1796"/>
                  </a:lnTo>
                  <a:lnTo>
                    <a:pt x="1130" y="1941"/>
                  </a:lnTo>
                  <a:lnTo>
                    <a:pt x="1391" y="2115"/>
                  </a:lnTo>
                  <a:lnTo>
                    <a:pt x="1617" y="2265"/>
                  </a:lnTo>
                  <a:lnTo>
                    <a:pt x="1617" y="2265"/>
                  </a:lnTo>
                  <a:lnTo>
                    <a:pt x="1710" y="2346"/>
                  </a:lnTo>
                  <a:lnTo>
                    <a:pt x="1970" y="2578"/>
                  </a:lnTo>
                  <a:lnTo>
                    <a:pt x="2173" y="281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434" y="3128"/>
                  </a:lnTo>
                  <a:lnTo>
                    <a:pt x="2579" y="3389"/>
                  </a:lnTo>
                  <a:lnTo>
                    <a:pt x="2724" y="3650"/>
                  </a:lnTo>
                  <a:lnTo>
                    <a:pt x="2839" y="3910"/>
                  </a:lnTo>
                  <a:lnTo>
                    <a:pt x="2926" y="4055"/>
                  </a:lnTo>
                  <a:lnTo>
                    <a:pt x="3071" y="4171"/>
                  </a:lnTo>
                  <a:lnTo>
                    <a:pt x="3216" y="4258"/>
                  </a:lnTo>
                  <a:lnTo>
                    <a:pt x="3361" y="4316"/>
                  </a:lnTo>
                  <a:lnTo>
                    <a:pt x="3535" y="4345"/>
                  </a:lnTo>
                  <a:lnTo>
                    <a:pt x="3708" y="4345"/>
                  </a:lnTo>
                  <a:lnTo>
                    <a:pt x="3882" y="4287"/>
                  </a:lnTo>
                  <a:lnTo>
                    <a:pt x="4027" y="4229"/>
                  </a:lnTo>
                  <a:lnTo>
                    <a:pt x="4143" y="4113"/>
                  </a:lnTo>
                  <a:lnTo>
                    <a:pt x="4259" y="3997"/>
                  </a:lnTo>
                  <a:lnTo>
                    <a:pt x="4375" y="3853"/>
                  </a:lnTo>
                  <a:lnTo>
                    <a:pt x="4404" y="3708"/>
                  </a:lnTo>
                  <a:lnTo>
                    <a:pt x="4433" y="3534"/>
                  </a:lnTo>
                  <a:lnTo>
                    <a:pt x="4433" y="3389"/>
                  </a:lnTo>
                  <a:lnTo>
                    <a:pt x="4404" y="3215"/>
                  </a:lnTo>
                  <a:lnTo>
                    <a:pt x="4346" y="3041"/>
                  </a:lnTo>
                  <a:lnTo>
                    <a:pt x="4085" y="2549"/>
                  </a:lnTo>
                  <a:lnTo>
                    <a:pt x="3766" y="2057"/>
                  </a:lnTo>
                  <a:lnTo>
                    <a:pt x="3419" y="1622"/>
                  </a:lnTo>
                  <a:lnTo>
                    <a:pt x="3013" y="1217"/>
                  </a:lnTo>
                  <a:lnTo>
                    <a:pt x="2579" y="869"/>
                  </a:lnTo>
                  <a:lnTo>
                    <a:pt x="2115" y="550"/>
                  </a:lnTo>
                  <a:lnTo>
                    <a:pt x="1623" y="261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2077725" y="3222000"/>
              <a:ext cx="123125" cy="105750"/>
            </a:xfrm>
            <a:custGeom>
              <a:avLst/>
              <a:gdLst/>
              <a:ahLst/>
              <a:cxnLst/>
              <a:rect l="l" t="t" r="r" b="b"/>
              <a:pathLst>
                <a:path w="4925" h="4230" extrusionOk="0">
                  <a:moveTo>
                    <a:pt x="753" y="0"/>
                  </a:moveTo>
                  <a:lnTo>
                    <a:pt x="580" y="29"/>
                  </a:lnTo>
                  <a:lnTo>
                    <a:pt x="435" y="116"/>
                  </a:lnTo>
                  <a:lnTo>
                    <a:pt x="319" y="203"/>
                  </a:lnTo>
                  <a:lnTo>
                    <a:pt x="203" y="348"/>
                  </a:lnTo>
                  <a:lnTo>
                    <a:pt x="116" y="493"/>
                  </a:lnTo>
                  <a:lnTo>
                    <a:pt x="58" y="638"/>
                  </a:lnTo>
                  <a:lnTo>
                    <a:pt x="0" y="811"/>
                  </a:lnTo>
                  <a:lnTo>
                    <a:pt x="0" y="956"/>
                  </a:lnTo>
                  <a:lnTo>
                    <a:pt x="58" y="1130"/>
                  </a:lnTo>
                  <a:lnTo>
                    <a:pt x="145" y="1275"/>
                  </a:lnTo>
                  <a:lnTo>
                    <a:pt x="493" y="1767"/>
                  </a:lnTo>
                  <a:lnTo>
                    <a:pt x="898" y="2202"/>
                  </a:lnTo>
                  <a:lnTo>
                    <a:pt x="1333" y="2636"/>
                  </a:lnTo>
                  <a:lnTo>
                    <a:pt x="1767" y="3013"/>
                  </a:lnTo>
                  <a:lnTo>
                    <a:pt x="2260" y="3360"/>
                  </a:lnTo>
                  <a:lnTo>
                    <a:pt x="2752" y="3679"/>
                  </a:lnTo>
                  <a:lnTo>
                    <a:pt x="3273" y="3969"/>
                  </a:lnTo>
                  <a:lnTo>
                    <a:pt x="3853" y="4200"/>
                  </a:lnTo>
                  <a:lnTo>
                    <a:pt x="3998" y="4229"/>
                  </a:lnTo>
                  <a:lnTo>
                    <a:pt x="4171" y="4229"/>
                  </a:lnTo>
                  <a:lnTo>
                    <a:pt x="4345" y="4171"/>
                  </a:lnTo>
                  <a:lnTo>
                    <a:pt x="4490" y="4114"/>
                  </a:lnTo>
                  <a:lnTo>
                    <a:pt x="4635" y="4027"/>
                  </a:lnTo>
                  <a:lnTo>
                    <a:pt x="4751" y="3911"/>
                  </a:lnTo>
                  <a:lnTo>
                    <a:pt x="4838" y="3766"/>
                  </a:lnTo>
                  <a:lnTo>
                    <a:pt x="4895" y="3592"/>
                  </a:lnTo>
                  <a:lnTo>
                    <a:pt x="4924" y="3447"/>
                  </a:lnTo>
                  <a:lnTo>
                    <a:pt x="4924" y="3274"/>
                  </a:lnTo>
                  <a:lnTo>
                    <a:pt x="4895" y="3100"/>
                  </a:lnTo>
                  <a:lnTo>
                    <a:pt x="4809" y="2955"/>
                  </a:lnTo>
                  <a:lnTo>
                    <a:pt x="4693" y="2810"/>
                  </a:lnTo>
                  <a:lnTo>
                    <a:pt x="4577" y="2694"/>
                  </a:lnTo>
                  <a:lnTo>
                    <a:pt x="4461" y="2607"/>
                  </a:lnTo>
                  <a:lnTo>
                    <a:pt x="4287" y="2549"/>
                  </a:lnTo>
                  <a:lnTo>
                    <a:pt x="4258" y="2549"/>
                  </a:lnTo>
                  <a:lnTo>
                    <a:pt x="4229" y="2520"/>
                  </a:lnTo>
                  <a:lnTo>
                    <a:pt x="3998" y="2405"/>
                  </a:lnTo>
                  <a:lnTo>
                    <a:pt x="3563" y="2173"/>
                  </a:lnTo>
                  <a:lnTo>
                    <a:pt x="3158" y="1912"/>
                  </a:lnTo>
                  <a:lnTo>
                    <a:pt x="2955" y="1767"/>
                  </a:lnTo>
                  <a:lnTo>
                    <a:pt x="2839" y="1709"/>
                  </a:lnTo>
                  <a:lnTo>
                    <a:pt x="2868" y="1738"/>
                  </a:lnTo>
                  <a:lnTo>
                    <a:pt x="2491" y="1420"/>
                  </a:lnTo>
                  <a:lnTo>
                    <a:pt x="2144" y="1072"/>
                  </a:lnTo>
                  <a:lnTo>
                    <a:pt x="1825" y="696"/>
                  </a:lnTo>
                  <a:lnTo>
                    <a:pt x="1767" y="609"/>
                  </a:lnTo>
                  <a:lnTo>
                    <a:pt x="1767" y="638"/>
                  </a:lnTo>
                  <a:lnTo>
                    <a:pt x="1622" y="406"/>
                  </a:lnTo>
                  <a:lnTo>
                    <a:pt x="1506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50" name="Google Shape;950;p30"/>
          <p:cNvSpPr/>
          <p:nvPr/>
        </p:nvSpPr>
        <p:spPr>
          <a:xfrm>
            <a:off x="4801351" y="1818348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30"/>
          <p:cNvSpPr/>
          <p:nvPr/>
        </p:nvSpPr>
        <p:spPr>
          <a:xfrm>
            <a:off x="2689852" y="1627023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30"/>
          <p:cNvSpPr/>
          <p:nvPr/>
        </p:nvSpPr>
        <p:spPr>
          <a:xfrm>
            <a:off x="6684899" y="1338345"/>
            <a:ext cx="1425120" cy="782435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30"/>
          <p:cNvSpPr/>
          <p:nvPr/>
        </p:nvSpPr>
        <p:spPr>
          <a:xfrm>
            <a:off x="6684900" y="958298"/>
            <a:ext cx="513193" cy="28175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30"/>
          <p:cNvSpPr/>
          <p:nvPr/>
        </p:nvSpPr>
        <p:spPr>
          <a:xfrm>
            <a:off x="7465387" y="4147176"/>
            <a:ext cx="1138547" cy="659432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55" name="Google Shape;955;p30"/>
          <p:cNvGrpSpPr/>
          <p:nvPr/>
        </p:nvGrpSpPr>
        <p:grpSpPr>
          <a:xfrm>
            <a:off x="7550552" y="3456235"/>
            <a:ext cx="1138615" cy="1061823"/>
            <a:chOff x="10877375" y="3226825"/>
            <a:chExt cx="871100" cy="812350"/>
          </a:xfrm>
        </p:grpSpPr>
        <p:sp>
          <p:nvSpPr>
            <p:cNvPr id="956" name="Google Shape;956;p30"/>
            <p:cNvSpPr/>
            <p:nvPr/>
          </p:nvSpPr>
          <p:spPr>
            <a:xfrm>
              <a:off x="11298225" y="3849025"/>
              <a:ext cx="137800" cy="175725"/>
            </a:xfrm>
            <a:custGeom>
              <a:avLst/>
              <a:gdLst/>
              <a:ahLst/>
              <a:cxnLst/>
              <a:rect l="l" t="t" r="r" b="b"/>
              <a:pathLst>
                <a:path w="5512" h="7029" extrusionOk="0">
                  <a:moveTo>
                    <a:pt x="2543" y="0"/>
                  </a:moveTo>
                  <a:lnTo>
                    <a:pt x="2457" y="22"/>
                  </a:lnTo>
                  <a:lnTo>
                    <a:pt x="2372" y="43"/>
                  </a:lnTo>
                  <a:lnTo>
                    <a:pt x="2286" y="107"/>
                  </a:lnTo>
                  <a:lnTo>
                    <a:pt x="2222" y="171"/>
                  </a:lnTo>
                  <a:lnTo>
                    <a:pt x="2158" y="257"/>
                  </a:lnTo>
                  <a:lnTo>
                    <a:pt x="0" y="4444"/>
                  </a:lnTo>
                  <a:lnTo>
                    <a:pt x="4123" y="5085"/>
                  </a:lnTo>
                  <a:lnTo>
                    <a:pt x="3632" y="6345"/>
                  </a:lnTo>
                  <a:lnTo>
                    <a:pt x="3589" y="6452"/>
                  </a:lnTo>
                  <a:lnTo>
                    <a:pt x="3589" y="6537"/>
                  </a:lnTo>
                  <a:lnTo>
                    <a:pt x="3611" y="6644"/>
                  </a:lnTo>
                  <a:lnTo>
                    <a:pt x="3632" y="6730"/>
                  </a:lnTo>
                  <a:lnTo>
                    <a:pt x="3675" y="6815"/>
                  </a:lnTo>
                  <a:lnTo>
                    <a:pt x="3739" y="6879"/>
                  </a:lnTo>
                  <a:lnTo>
                    <a:pt x="3803" y="6943"/>
                  </a:lnTo>
                  <a:lnTo>
                    <a:pt x="3910" y="6986"/>
                  </a:lnTo>
                  <a:lnTo>
                    <a:pt x="3995" y="7007"/>
                  </a:lnTo>
                  <a:lnTo>
                    <a:pt x="4081" y="7029"/>
                  </a:lnTo>
                  <a:lnTo>
                    <a:pt x="4230" y="7007"/>
                  </a:lnTo>
                  <a:lnTo>
                    <a:pt x="4358" y="6943"/>
                  </a:lnTo>
                  <a:lnTo>
                    <a:pt x="4465" y="6836"/>
                  </a:lnTo>
                  <a:lnTo>
                    <a:pt x="4551" y="6708"/>
                  </a:lnTo>
                  <a:lnTo>
                    <a:pt x="5512" y="4294"/>
                  </a:lnTo>
                  <a:lnTo>
                    <a:pt x="1496" y="3675"/>
                  </a:lnTo>
                  <a:lnTo>
                    <a:pt x="3034" y="705"/>
                  </a:lnTo>
                  <a:lnTo>
                    <a:pt x="3077" y="620"/>
                  </a:lnTo>
                  <a:lnTo>
                    <a:pt x="3098" y="513"/>
                  </a:lnTo>
                  <a:lnTo>
                    <a:pt x="3098" y="427"/>
                  </a:lnTo>
                  <a:lnTo>
                    <a:pt x="3077" y="342"/>
                  </a:lnTo>
                  <a:lnTo>
                    <a:pt x="3034" y="235"/>
                  </a:lnTo>
                  <a:lnTo>
                    <a:pt x="2991" y="171"/>
                  </a:lnTo>
                  <a:lnTo>
                    <a:pt x="2906" y="107"/>
                  </a:lnTo>
                  <a:lnTo>
                    <a:pt x="2820" y="43"/>
                  </a:lnTo>
                  <a:lnTo>
                    <a:pt x="2735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11147075" y="3852225"/>
              <a:ext cx="128200" cy="186950"/>
            </a:xfrm>
            <a:custGeom>
              <a:avLst/>
              <a:gdLst/>
              <a:ahLst/>
              <a:cxnLst/>
              <a:rect l="l" t="t" r="r" b="b"/>
              <a:pathLst>
                <a:path w="5128" h="7478" extrusionOk="0">
                  <a:moveTo>
                    <a:pt x="3889" y="0"/>
                  </a:moveTo>
                  <a:lnTo>
                    <a:pt x="3782" y="22"/>
                  </a:lnTo>
                  <a:lnTo>
                    <a:pt x="3696" y="64"/>
                  </a:lnTo>
                  <a:lnTo>
                    <a:pt x="3611" y="129"/>
                  </a:lnTo>
                  <a:lnTo>
                    <a:pt x="1" y="3141"/>
                  </a:lnTo>
                  <a:lnTo>
                    <a:pt x="3590" y="5341"/>
                  </a:lnTo>
                  <a:lnTo>
                    <a:pt x="2329" y="6644"/>
                  </a:lnTo>
                  <a:lnTo>
                    <a:pt x="2265" y="6730"/>
                  </a:lnTo>
                  <a:lnTo>
                    <a:pt x="2222" y="6815"/>
                  </a:lnTo>
                  <a:lnTo>
                    <a:pt x="2201" y="6901"/>
                  </a:lnTo>
                  <a:lnTo>
                    <a:pt x="2201" y="7007"/>
                  </a:lnTo>
                  <a:lnTo>
                    <a:pt x="2222" y="7093"/>
                  </a:lnTo>
                  <a:lnTo>
                    <a:pt x="2244" y="7200"/>
                  </a:lnTo>
                  <a:lnTo>
                    <a:pt x="2286" y="7264"/>
                  </a:lnTo>
                  <a:lnTo>
                    <a:pt x="2351" y="7349"/>
                  </a:lnTo>
                  <a:lnTo>
                    <a:pt x="2436" y="7413"/>
                  </a:lnTo>
                  <a:lnTo>
                    <a:pt x="2521" y="7456"/>
                  </a:lnTo>
                  <a:lnTo>
                    <a:pt x="2607" y="7477"/>
                  </a:lnTo>
                  <a:lnTo>
                    <a:pt x="2799" y="7477"/>
                  </a:lnTo>
                  <a:lnTo>
                    <a:pt x="2885" y="7456"/>
                  </a:lnTo>
                  <a:lnTo>
                    <a:pt x="2970" y="7392"/>
                  </a:lnTo>
                  <a:lnTo>
                    <a:pt x="3056" y="7328"/>
                  </a:lnTo>
                  <a:lnTo>
                    <a:pt x="5128" y="5128"/>
                  </a:lnTo>
                  <a:lnTo>
                    <a:pt x="1688" y="3013"/>
                  </a:lnTo>
                  <a:lnTo>
                    <a:pt x="4252" y="876"/>
                  </a:lnTo>
                  <a:lnTo>
                    <a:pt x="4316" y="812"/>
                  </a:lnTo>
                  <a:lnTo>
                    <a:pt x="4380" y="727"/>
                  </a:lnTo>
                  <a:lnTo>
                    <a:pt x="4401" y="641"/>
                  </a:lnTo>
                  <a:lnTo>
                    <a:pt x="4423" y="534"/>
                  </a:lnTo>
                  <a:lnTo>
                    <a:pt x="4423" y="449"/>
                  </a:lnTo>
                  <a:lnTo>
                    <a:pt x="4401" y="364"/>
                  </a:lnTo>
                  <a:lnTo>
                    <a:pt x="4380" y="257"/>
                  </a:lnTo>
                  <a:lnTo>
                    <a:pt x="4316" y="193"/>
                  </a:lnTo>
                  <a:lnTo>
                    <a:pt x="4252" y="107"/>
                  </a:lnTo>
                  <a:lnTo>
                    <a:pt x="4166" y="64"/>
                  </a:lnTo>
                  <a:lnTo>
                    <a:pt x="4081" y="22"/>
                  </a:lnTo>
                  <a:lnTo>
                    <a:pt x="3974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11168975" y="3308525"/>
              <a:ext cx="324750" cy="232900"/>
            </a:xfrm>
            <a:custGeom>
              <a:avLst/>
              <a:gdLst/>
              <a:ahLst/>
              <a:cxnLst/>
              <a:rect l="l" t="t" r="r" b="b"/>
              <a:pathLst>
                <a:path w="12990" h="9316" extrusionOk="0">
                  <a:moveTo>
                    <a:pt x="3803" y="1"/>
                  </a:moveTo>
                  <a:lnTo>
                    <a:pt x="3461" y="22"/>
                  </a:lnTo>
                  <a:lnTo>
                    <a:pt x="3098" y="65"/>
                  </a:lnTo>
                  <a:lnTo>
                    <a:pt x="2735" y="129"/>
                  </a:lnTo>
                  <a:lnTo>
                    <a:pt x="2372" y="214"/>
                  </a:lnTo>
                  <a:lnTo>
                    <a:pt x="1987" y="321"/>
                  </a:lnTo>
                  <a:lnTo>
                    <a:pt x="1603" y="449"/>
                  </a:lnTo>
                  <a:lnTo>
                    <a:pt x="1218" y="599"/>
                  </a:lnTo>
                  <a:lnTo>
                    <a:pt x="812" y="770"/>
                  </a:lnTo>
                  <a:lnTo>
                    <a:pt x="406" y="962"/>
                  </a:lnTo>
                  <a:lnTo>
                    <a:pt x="0" y="1197"/>
                  </a:lnTo>
                  <a:lnTo>
                    <a:pt x="65" y="1710"/>
                  </a:lnTo>
                  <a:lnTo>
                    <a:pt x="150" y="2223"/>
                  </a:lnTo>
                  <a:lnTo>
                    <a:pt x="257" y="2714"/>
                  </a:lnTo>
                  <a:lnTo>
                    <a:pt x="364" y="3184"/>
                  </a:lnTo>
                  <a:lnTo>
                    <a:pt x="492" y="3633"/>
                  </a:lnTo>
                  <a:lnTo>
                    <a:pt x="620" y="4060"/>
                  </a:lnTo>
                  <a:lnTo>
                    <a:pt x="791" y="4444"/>
                  </a:lnTo>
                  <a:lnTo>
                    <a:pt x="940" y="4829"/>
                  </a:lnTo>
                  <a:lnTo>
                    <a:pt x="1111" y="5192"/>
                  </a:lnTo>
                  <a:lnTo>
                    <a:pt x="1304" y="5555"/>
                  </a:lnTo>
                  <a:lnTo>
                    <a:pt x="1496" y="5876"/>
                  </a:lnTo>
                  <a:lnTo>
                    <a:pt x="1688" y="6175"/>
                  </a:lnTo>
                  <a:lnTo>
                    <a:pt x="1902" y="6474"/>
                  </a:lnTo>
                  <a:lnTo>
                    <a:pt x="2137" y="6752"/>
                  </a:lnTo>
                  <a:lnTo>
                    <a:pt x="2372" y="7008"/>
                  </a:lnTo>
                  <a:lnTo>
                    <a:pt x="2607" y="7243"/>
                  </a:lnTo>
                  <a:lnTo>
                    <a:pt x="2842" y="7457"/>
                  </a:lnTo>
                  <a:lnTo>
                    <a:pt x="3098" y="7670"/>
                  </a:lnTo>
                  <a:lnTo>
                    <a:pt x="3354" y="7862"/>
                  </a:lnTo>
                  <a:lnTo>
                    <a:pt x="3611" y="8055"/>
                  </a:lnTo>
                  <a:lnTo>
                    <a:pt x="3867" y="8204"/>
                  </a:lnTo>
                  <a:lnTo>
                    <a:pt x="4145" y="8354"/>
                  </a:lnTo>
                  <a:lnTo>
                    <a:pt x="4423" y="8503"/>
                  </a:lnTo>
                  <a:lnTo>
                    <a:pt x="4700" y="8631"/>
                  </a:lnTo>
                  <a:lnTo>
                    <a:pt x="5277" y="8845"/>
                  </a:lnTo>
                  <a:lnTo>
                    <a:pt x="5854" y="9016"/>
                  </a:lnTo>
                  <a:lnTo>
                    <a:pt x="6431" y="9144"/>
                  </a:lnTo>
                  <a:lnTo>
                    <a:pt x="7008" y="9230"/>
                  </a:lnTo>
                  <a:lnTo>
                    <a:pt x="7584" y="9294"/>
                  </a:lnTo>
                  <a:lnTo>
                    <a:pt x="8140" y="9315"/>
                  </a:lnTo>
                  <a:lnTo>
                    <a:pt x="8695" y="9315"/>
                  </a:lnTo>
                  <a:lnTo>
                    <a:pt x="9229" y="9294"/>
                  </a:lnTo>
                  <a:lnTo>
                    <a:pt x="9763" y="9251"/>
                  </a:lnTo>
                  <a:lnTo>
                    <a:pt x="10255" y="9208"/>
                  </a:lnTo>
                  <a:lnTo>
                    <a:pt x="10725" y="9123"/>
                  </a:lnTo>
                  <a:lnTo>
                    <a:pt x="11152" y="9059"/>
                  </a:lnTo>
                  <a:lnTo>
                    <a:pt x="11900" y="8888"/>
                  </a:lnTo>
                  <a:lnTo>
                    <a:pt x="12498" y="8738"/>
                  </a:lnTo>
                  <a:lnTo>
                    <a:pt x="12989" y="8589"/>
                  </a:lnTo>
                  <a:lnTo>
                    <a:pt x="12797" y="8055"/>
                  </a:lnTo>
                  <a:lnTo>
                    <a:pt x="12541" y="7478"/>
                  </a:lnTo>
                  <a:lnTo>
                    <a:pt x="12199" y="6730"/>
                  </a:lnTo>
                  <a:lnTo>
                    <a:pt x="11772" y="5854"/>
                  </a:lnTo>
                  <a:lnTo>
                    <a:pt x="11494" y="5406"/>
                  </a:lnTo>
                  <a:lnTo>
                    <a:pt x="11216" y="4914"/>
                  </a:lnTo>
                  <a:lnTo>
                    <a:pt x="10896" y="4444"/>
                  </a:lnTo>
                  <a:lnTo>
                    <a:pt x="10575" y="3953"/>
                  </a:lnTo>
                  <a:lnTo>
                    <a:pt x="10212" y="3483"/>
                  </a:lnTo>
                  <a:lnTo>
                    <a:pt x="9827" y="3013"/>
                  </a:lnTo>
                  <a:lnTo>
                    <a:pt x="9400" y="2564"/>
                  </a:lnTo>
                  <a:lnTo>
                    <a:pt x="8973" y="2116"/>
                  </a:lnTo>
                  <a:lnTo>
                    <a:pt x="8503" y="1710"/>
                  </a:lnTo>
                  <a:lnTo>
                    <a:pt x="8012" y="1325"/>
                  </a:lnTo>
                  <a:lnTo>
                    <a:pt x="7478" y="984"/>
                  </a:lnTo>
                  <a:lnTo>
                    <a:pt x="7221" y="834"/>
                  </a:lnTo>
                  <a:lnTo>
                    <a:pt x="6943" y="684"/>
                  </a:lnTo>
                  <a:lnTo>
                    <a:pt x="6666" y="556"/>
                  </a:lnTo>
                  <a:lnTo>
                    <a:pt x="6367" y="428"/>
                  </a:lnTo>
                  <a:lnTo>
                    <a:pt x="6068" y="321"/>
                  </a:lnTo>
                  <a:lnTo>
                    <a:pt x="5769" y="236"/>
                  </a:lnTo>
                  <a:lnTo>
                    <a:pt x="5448" y="150"/>
                  </a:lnTo>
                  <a:lnTo>
                    <a:pt x="5149" y="86"/>
                  </a:lnTo>
                  <a:lnTo>
                    <a:pt x="4807" y="44"/>
                  </a:lnTo>
                  <a:lnTo>
                    <a:pt x="4487" y="22"/>
                  </a:lnTo>
                  <a:lnTo>
                    <a:pt x="41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10986325" y="3389725"/>
              <a:ext cx="689500" cy="525550"/>
            </a:xfrm>
            <a:custGeom>
              <a:avLst/>
              <a:gdLst/>
              <a:ahLst/>
              <a:cxnLst/>
              <a:rect l="l" t="t" r="r" b="b"/>
              <a:pathLst>
                <a:path w="27580" h="21022" extrusionOk="0">
                  <a:moveTo>
                    <a:pt x="21449" y="0"/>
                  </a:moveTo>
                  <a:lnTo>
                    <a:pt x="20744" y="21"/>
                  </a:lnTo>
                  <a:lnTo>
                    <a:pt x="20039" y="107"/>
                  </a:lnTo>
                  <a:lnTo>
                    <a:pt x="19334" y="214"/>
                  </a:lnTo>
                  <a:lnTo>
                    <a:pt x="18650" y="363"/>
                  </a:lnTo>
                  <a:lnTo>
                    <a:pt x="17988" y="534"/>
                  </a:lnTo>
                  <a:lnTo>
                    <a:pt x="17347" y="726"/>
                  </a:lnTo>
                  <a:lnTo>
                    <a:pt x="16728" y="919"/>
                  </a:lnTo>
                  <a:lnTo>
                    <a:pt x="16151" y="1132"/>
                  </a:lnTo>
                  <a:lnTo>
                    <a:pt x="15617" y="1325"/>
                  </a:lnTo>
                  <a:lnTo>
                    <a:pt x="15147" y="1538"/>
                  </a:lnTo>
                  <a:lnTo>
                    <a:pt x="14356" y="1880"/>
                  </a:lnTo>
                  <a:lnTo>
                    <a:pt x="13844" y="2136"/>
                  </a:lnTo>
                  <a:lnTo>
                    <a:pt x="13651" y="2222"/>
                  </a:lnTo>
                  <a:lnTo>
                    <a:pt x="13224" y="2051"/>
                  </a:lnTo>
                  <a:lnTo>
                    <a:pt x="12754" y="1923"/>
                  </a:lnTo>
                  <a:lnTo>
                    <a:pt x="12263" y="1816"/>
                  </a:lnTo>
                  <a:lnTo>
                    <a:pt x="11729" y="1752"/>
                  </a:lnTo>
                  <a:lnTo>
                    <a:pt x="11152" y="1709"/>
                  </a:lnTo>
                  <a:lnTo>
                    <a:pt x="10554" y="1709"/>
                  </a:lnTo>
                  <a:lnTo>
                    <a:pt x="9956" y="1752"/>
                  </a:lnTo>
                  <a:lnTo>
                    <a:pt x="9315" y="1837"/>
                  </a:lnTo>
                  <a:lnTo>
                    <a:pt x="8674" y="1944"/>
                  </a:lnTo>
                  <a:lnTo>
                    <a:pt x="8033" y="2094"/>
                  </a:lnTo>
                  <a:lnTo>
                    <a:pt x="7371" y="2264"/>
                  </a:lnTo>
                  <a:lnTo>
                    <a:pt x="6708" y="2478"/>
                  </a:lnTo>
                  <a:lnTo>
                    <a:pt x="6067" y="2734"/>
                  </a:lnTo>
                  <a:lnTo>
                    <a:pt x="5427" y="3034"/>
                  </a:lnTo>
                  <a:lnTo>
                    <a:pt x="4807" y="3354"/>
                  </a:lnTo>
                  <a:lnTo>
                    <a:pt x="4209" y="3717"/>
                  </a:lnTo>
                  <a:lnTo>
                    <a:pt x="3632" y="4102"/>
                  </a:lnTo>
                  <a:lnTo>
                    <a:pt x="3077" y="4529"/>
                  </a:lnTo>
                  <a:lnTo>
                    <a:pt x="2543" y="4999"/>
                  </a:lnTo>
                  <a:lnTo>
                    <a:pt x="2308" y="5255"/>
                  </a:lnTo>
                  <a:lnTo>
                    <a:pt x="2073" y="5512"/>
                  </a:lnTo>
                  <a:lnTo>
                    <a:pt x="1838" y="5768"/>
                  </a:lnTo>
                  <a:lnTo>
                    <a:pt x="1624" y="6046"/>
                  </a:lnTo>
                  <a:lnTo>
                    <a:pt x="1410" y="6323"/>
                  </a:lnTo>
                  <a:lnTo>
                    <a:pt x="1218" y="6623"/>
                  </a:lnTo>
                  <a:lnTo>
                    <a:pt x="1047" y="6922"/>
                  </a:lnTo>
                  <a:lnTo>
                    <a:pt x="876" y="7242"/>
                  </a:lnTo>
                  <a:lnTo>
                    <a:pt x="705" y="7563"/>
                  </a:lnTo>
                  <a:lnTo>
                    <a:pt x="577" y="7883"/>
                  </a:lnTo>
                  <a:lnTo>
                    <a:pt x="449" y="8225"/>
                  </a:lnTo>
                  <a:lnTo>
                    <a:pt x="321" y="8567"/>
                  </a:lnTo>
                  <a:lnTo>
                    <a:pt x="235" y="8930"/>
                  </a:lnTo>
                  <a:lnTo>
                    <a:pt x="150" y="9293"/>
                  </a:lnTo>
                  <a:lnTo>
                    <a:pt x="86" y="9677"/>
                  </a:lnTo>
                  <a:lnTo>
                    <a:pt x="43" y="10062"/>
                  </a:lnTo>
                  <a:lnTo>
                    <a:pt x="22" y="10447"/>
                  </a:lnTo>
                  <a:lnTo>
                    <a:pt x="0" y="10852"/>
                  </a:lnTo>
                  <a:lnTo>
                    <a:pt x="0" y="11258"/>
                  </a:lnTo>
                  <a:lnTo>
                    <a:pt x="43" y="11686"/>
                  </a:lnTo>
                  <a:lnTo>
                    <a:pt x="86" y="12113"/>
                  </a:lnTo>
                  <a:lnTo>
                    <a:pt x="150" y="12561"/>
                  </a:lnTo>
                  <a:lnTo>
                    <a:pt x="235" y="13010"/>
                  </a:lnTo>
                  <a:lnTo>
                    <a:pt x="342" y="13459"/>
                  </a:lnTo>
                  <a:lnTo>
                    <a:pt x="470" y="13929"/>
                  </a:lnTo>
                  <a:lnTo>
                    <a:pt x="641" y="14399"/>
                  </a:lnTo>
                  <a:lnTo>
                    <a:pt x="812" y="14890"/>
                  </a:lnTo>
                  <a:lnTo>
                    <a:pt x="1026" y="15339"/>
                  </a:lnTo>
                  <a:lnTo>
                    <a:pt x="1239" y="15766"/>
                  </a:lnTo>
                  <a:lnTo>
                    <a:pt x="1496" y="16193"/>
                  </a:lnTo>
                  <a:lnTo>
                    <a:pt x="1773" y="16599"/>
                  </a:lnTo>
                  <a:lnTo>
                    <a:pt x="2073" y="16984"/>
                  </a:lnTo>
                  <a:lnTo>
                    <a:pt x="2393" y="17347"/>
                  </a:lnTo>
                  <a:lnTo>
                    <a:pt x="2713" y="17689"/>
                  </a:lnTo>
                  <a:lnTo>
                    <a:pt x="3077" y="18030"/>
                  </a:lnTo>
                  <a:lnTo>
                    <a:pt x="3461" y="18329"/>
                  </a:lnTo>
                  <a:lnTo>
                    <a:pt x="3846" y="18629"/>
                  </a:lnTo>
                  <a:lnTo>
                    <a:pt x="4252" y="18906"/>
                  </a:lnTo>
                  <a:lnTo>
                    <a:pt x="4679" y="19163"/>
                  </a:lnTo>
                  <a:lnTo>
                    <a:pt x="5106" y="19419"/>
                  </a:lnTo>
                  <a:lnTo>
                    <a:pt x="5576" y="19633"/>
                  </a:lnTo>
                  <a:lnTo>
                    <a:pt x="6025" y="19846"/>
                  </a:lnTo>
                  <a:lnTo>
                    <a:pt x="6516" y="20039"/>
                  </a:lnTo>
                  <a:lnTo>
                    <a:pt x="7007" y="20209"/>
                  </a:lnTo>
                  <a:lnTo>
                    <a:pt x="7499" y="20380"/>
                  </a:lnTo>
                  <a:lnTo>
                    <a:pt x="8011" y="20509"/>
                  </a:lnTo>
                  <a:lnTo>
                    <a:pt x="8524" y="20637"/>
                  </a:lnTo>
                  <a:lnTo>
                    <a:pt x="9058" y="20744"/>
                  </a:lnTo>
                  <a:lnTo>
                    <a:pt x="9592" y="20829"/>
                  </a:lnTo>
                  <a:lnTo>
                    <a:pt x="10126" y="20893"/>
                  </a:lnTo>
                  <a:lnTo>
                    <a:pt x="10682" y="20957"/>
                  </a:lnTo>
                  <a:lnTo>
                    <a:pt x="11237" y="21000"/>
                  </a:lnTo>
                  <a:lnTo>
                    <a:pt x="11793" y="21021"/>
                  </a:lnTo>
                  <a:lnTo>
                    <a:pt x="12348" y="21021"/>
                  </a:lnTo>
                  <a:lnTo>
                    <a:pt x="12904" y="21000"/>
                  </a:lnTo>
                  <a:lnTo>
                    <a:pt x="13480" y="20978"/>
                  </a:lnTo>
                  <a:lnTo>
                    <a:pt x="14036" y="20936"/>
                  </a:lnTo>
                  <a:lnTo>
                    <a:pt x="14591" y="20872"/>
                  </a:lnTo>
                  <a:lnTo>
                    <a:pt x="15147" y="20786"/>
                  </a:lnTo>
                  <a:lnTo>
                    <a:pt x="15724" y="20701"/>
                  </a:lnTo>
                  <a:lnTo>
                    <a:pt x="16279" y="20594"/>
                  </a:lnTo>
                  <a:lnTo>
                    <a:pt x="16813" y="20466"/>
                  </a:lnTo>
                  <a:lnTo>
                    <a:pt x="17368" y="20316"/>
                  </a:lnTo>
                  <a:lnTo>
                    <a:pt x="17903" y="20167"/>
                  </a:lnTo>
                  <a:lnTo>
                    <a:pt x="18458" y="19974"/>
                  </a:lnTo>
                  <a:lnTo>
                    <a:pt x="18971" y="19782"/>
                  </a:lnTo>
                  <a:lnTo>
                    <a:pt x="19505" y="19590"/>
                  </a:lnTo>
                  <a:lnTo>
                    <a:pt x="20017" y="19355"/>
                  </a:lnTo>
                  <a:lnTo>
                    <a:pt x="20509" y="19120"/>
                  </a:lnTo>
                  <a:lnTo>
                    <a:pt x="21000" y="18864"/>
                  </a:lnTo>
                  <a:lnTo>
                    <a:pt x="21492" y="18586"/>
                  </a:lnTo>
                  <a:lnTo>
                    <a:pt x="21940" y="18308"/>
                  </a:lnTo>
                  <a:lnTo>
                    <a:pt x="22410" y="17988"/>
                  </a:lnTo>
                  <a:lnTo>
                    <a:pt x="22837" y="17667"/>
                  </a:lnTo>
                  <a:lnTo>
                    <a:pt x="23265" y="17347"/>
                  </a:lnTo>
                  <a:lnTo>
                    <a:pt x="23692" y="16984"/>
                  </a:lnTo>
                  <a:lnTo>
                    <a:pt x="24076" y="16620"/>
                  </a:lnTo>
                  <a:lnTo>
                    <a:pt x="24461" y="16236"/>
                  </a:lnTo>
                  <a:lnTo>
                    <a:pt x="24803" y="15830"/>
                  </a:lnTo>
                  <a:lnTo>
                    <a:pt x="25145" y="15424"/>
                  </a:lnTo>
                  <a:lnTo>
                    <a:pt x="25465" y="14997"/>
                  </a:lnTo>
                  <a:lnTo>
                    <a:pt x="25764" y="14548"/>
                  </a:lnTo>
                  <a:lnTo>
                    <a:pt x="26042" y="14100"/>
                  </a:lnTo>
                  <a:lnTo>
                    <a:pt x="26298" y="13608"/>
                  </a:lnTo>
                  <a:lnTo>
                    <a:pt x="26533" y="13117"/>
                  </a:lnTo>
                  <a:lnTo>
                    <a:pt x="26725" y="12626"/>
                  </a:lnTo>
                  <a:lnTo>
                    <a:pt x="26918" y="12091"/>
                  </a:lnTo>
                  <a:lnTo>
                    <a:pt x="27067" y="11557"/>
                  </a:lnTo>
                  <a:lnTo>
                    <a:pt x="27195" y="11002"/>
                  </a:lnTo>
                  <a:lnTo>
                    <a:pt x="27302" y="10447"/>
                  </a:lnTo>
                  <a:lnTo>
                    <a:pt x="27409" y="9677"/>
                  </a:lnTo>
                  <a:lnTo>
                    <a:pt x="27495" y="8930"/>
                  </a:lnTo>
                  <a:lnTo>
                    <a:pt x="27559" y="8225"/>
                  </a:lnTo>
                  <a:lnTo>
                    <a:pt x="27580" y="7563"/>
                  </a:lnTo>
                  <a:lnTo>
                    <a:pt x="27580" y="6943"/>
                  </a:lnTo>
                  <a:lnTo>
                    <a:pt x="27559" y="6345"/>
                  </a:lnTo>
                  <a:lnTo>
                    <a:pt x="27516" y="5768"/>
                  </a:lnTo>
                  <a:lnTo>
                    <a:pt x="27452" y="5234"/>
                  </a:lnTo>
                  <a:lnTo>
                    <a:pt x="27388" y="4743"/>
                  </a:lnTo>
                  <a:lnTo>
                    <a:pt x="27281" y="4273"/>
                  </a:lnTo>
                  <a:lnTo>
                    <a:pt x="27153" y="3824"/>
                  </a:lnTo>
                  <a:lnTo>
                    <a:pt x="27003" y="3418"/>
                  </a:lnTo>
                  <a:lnTo>
                    <a:pt x="26854" y="3034"/>
                  </a:lnTo>
                  <a:lnTo>
                    <a:pt x="26661" y="2670"/>
                  </a:lnTo>
                  <a:lnTo>
                    <a:pt x="26469" y="2329"/>
                  </a:lnTo>
                  <a:lnTo>
                    <a:pt x="26255" y="2029"/>
                  </a:lnTo>
                  <a:lnTo>
                    <a:pt x="26042" y="1752"/>
                  </a:lnTo>
                  <a:lnTo>
                    <a:pt x="25807" y="1495"/>
                  </a:lnTo>
                  <a:lnTo>
                    <a:pt x="25551" y="1260"/>
                  </a:lnTo>
                  <a:lnTo>
                    <a:pt x="25294" y="1047"/>
                  </a:lnTo>
                  <a:lnTo>
                    <a:pt x="25016" y="855"/>
                  </a:lnTo>
                  <a:lnTo>
                    <a:pt x="24717" y="684"/>
                  </a:lnTo>
                  <a:lnTo>
                    <a:pt x="24418" y="555"/>
                  </a:lnTo>
                  <a:lnTo>
                    <a:pt x="24119" y="427"/>
                  </a:lnTo>
                  <a:lnTo>
                    <a:pt x="23820" y="299"/>
                  </a:lnTo>
                  <a:lnTo>
                    <a:pt x="23478" y="214"/>
                  </a:lnTo>
                  <a:lnTo>
                    <a:pt x="23158" y="150"/>
                  </a:lnTo>
                  <a:lnTo>
                    <a:pt x="22837" y="85"/>
                  </a:lnTo>
                  <a:lnTo>
                    <a:pt x="22496" y="43"/>
                  </a:lnTo>
                  <a:lnTo>
                    <a:pt x="22154" y="21"/>
                  </a:lnTo>
                  <a:lnTo>
                    <a:pt x="217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10962825" y="3226825"/>
              <a:ext cx="351450" cy="347700"/>
            </a:xfrm>
            <a:custGeom>
              <a:avLst/>
              <a:gdLst/>
              <a:ahLst/>
              <a:cxnLst/>
              <a:rect l="l" t="t" r="r" b="b"/>
              <a:pathLst>
                <a:path w="14058" h="13908" extrusionOk="0">
                  <a:moveTo>
                    <a:pt x="7905" y="0"/>
                  </a:moveTo>
                  <a:lnTo>
                    <a:pt x="7691" y="22"/>
                  </a:lnTo>
                  <a:lnTo>
                    <a:pt x="7499" y="64"/>
                  </a:lnTo>
                  <a:lnTo>
                    <a:pt x="7328" y="150"/>
                  </a:lnTo>
                  <a:lnTo>
                    <a:pt x="7178" y="257"/>
                  </a:lnTo>
                  <a:lnTo>
                    <a:pt x="7050" y="363"/>
                  </a:lnTo>
                  <a:lnTo>
                    <a:pt x="6922" y="513"/>
                  </a:lnTo>
                  <a:lnTo>
                    <a:pt x="6815" y="684"/>
                  </a:lnTo>
                  <a:lnTo>
                    <a:pt x="6730" y="876"/>
                  </a:lnTo>
                  <a:lnTo>
                    <a:pt x="6666" y="1068"/>
                  </a:lnTo>
                  <a:lnTo>
                    <a:pt x="6602" y="1282"/>
                  </a:lnTo>
                  <a:lnTo>
                    <a:pt x="6559" y="1517"/>
                  </a:lnTo>
                  <a:lnTo>
                    <a:pt x="6495" y="1966"/>
                  </a:lnTo>
                  <a:lnTo>
                    <a:pt x="6452" y="2436"/>
                  </a:lnTo>
                  <a:lnTo>
                    <a:pt x="6452" y="2884"/>
                  </a:lnTo>
                  <a:lnTo>
                    <a:pt x="6452" y="3290"/>
                  </a:lnTo>
                  <a:lnTo>
                    <a:pt x="6516" y="3931"/>
                  </a:lnTo>
                  <a:lnTo>
                    <a:pt x="6537" y="4187"/>
                  </a:lnTo>
                  <a:lnTo>
                    <a:pt x="6537" y="4187"/>
                  </a:lnTo>
                  <a:lnTo>
                    <a:pt x="6409" y="4123"/>
                  </a:lnTo>
                  <a:lnTo>
                    <a:pt x="6046" y="3974"/>
                  </a:lnTo>
                  <a:lnTo>
                    <a:pt x="5512" y="3803"/>
                  </a:lnTo>
                  <a:lnTo>
                    <a:pt x="5192" y="3739"/>
                  </a:lnTo>
                  <a:lnTo>
                    <a:pt x="4871" y="3653"/>
                  </a:lnTo>
                  <a:lnTo>
                    <a:pt x="4508" y="3589"/>
                  </a:lnTo>
                  <a:lnTo>
                    <a:pt x="4145" y="3568"/>
                  </a:lnTo>
                  <a:lnTo>
                    <a:pt x="3760" y="3568"/>
                  </a:lnTo>
                  <a:lnTo>
                    <a:pt x="3397" y="3589"/>
                  </a:lnTo>
                  <a:lnTo>
                    <a:pt x="3034" y="3675"/>
                  </a:lnTo>
                  <a:lnTo>
                    <a:pt x="2863" y="3717"/>
                  </a:lnTo>
                  <a:lnTo>
                    <a:pt x="2713" y="3782"/>
                  </a:lnTo>
                  <a:lnTo>
                    <a:pt x="2543" y="3867"/>
                  </a:lnTo>
                  <a:lnTo>
                    <a:pt x="2393" y="3952"/>
                  </a:lnTo>
                  <a:lnTo>
                    <a:pt x="2243" y="4059"/>
                  </a:lnTo>
                  <a:lnTo>
                    <a:pt x="2094" y="4187"/>
                  </a:lnTo>
                  <a:lnTo>
                    <a:pt x="1987" y="4316"/>
                  </a:lnTo>
                  <a:lnTo>
                    <a:pt x="1880" y="4465"/>
                  </a:lnTo>
                  <a:lnTo>
                    <a:pt x="1838" y="4593"/>
                  </a:lnTo>
                  <a:lnTo>
                    <a:pt x="1795" y="4722"/>
                  </a:lnTo>
                  <a:lnTo>
                    <a:pt x="1795" y="4871"/>
                  </a:lnTo>
                  <a:lnTo>
                    <a:pt x="1816" y="4999"/>
                  </a:lnTo>
                  <a:lnTo>
                    <a:pt x="1859" y="5127"/>
                  </a:lnTo>
                  <a:lnTo>
                    <a:pt x="1923" y="5277"/>
                  </a:lnTo>
                  <a:lnTo>
                    <a:pt x="1987" y="5405"/>
                  </a:lnTo>
                  <a:lnTo>
                    <a:pt x="2094" y="5533"/>
                  </a:lnTo>
                  <a:lnTo>
                    <a:pt x="2329" y="5790"/>
                  </a:lnTo>
                  <a:lnTo>
                    <a:pt x="2607" y="6046"/>
                  </a:lnTo>
                  <a:lnTo>
                    <a:pt x="2927" y="6281"/>
                  </a:lnTo>
                  <a:lnTo>
                    <a:pt x="3248" y="6495"/>
                  </a:lnTo>
                  <a:lnTo>
                    <a:pt x="3589" y="6687"/>
                  </a:lnTo>
                  <a:lnTo>
                    <a:pt x="4188" y="7007"/>
                  </a:lnTo>
                  <a:lnTo>
                    <a:pt x="4636" y="7221"/>
                  </a:lnTo>
                  <a:lnTo>
                    <a:pt x="4828" y="7285"/>
                  </a:lnTo>
                  <a:lnTo>
                    <a:pt x="4593" y="7306"/>
                  </a:lnTo>
                  <a:lnTo>
                    <a:pt x="3995" y="7371"/>
                  </a:lnTo>
                  <a:lnTo>
                    <a:pt x="3611" y="7413"/>
                  </a:lnTo>
                  <a:lnTo>
                    <a:pt x="3183" y="7477"/>
                  </a:lnTo>
                  <a:lnTo>
                    <a:pt x="2713" y="7584"/>
                  </a:lnTo>
                  <a:lnTo>
                    <a:pt x="2243" y="7712"/>
                  </a:lnTo>
                  <a:lnTo>
                    <a:pt x="1773" y="7883"/>
                  </a:lnTo>
                  <a:lnTo>
                    <a:pt x="1325" y="8076"/>
                  </a:lnTo>
                  <a:lnTo>
                    <a:pt x="1111" y="8204"/>
                  </a:lnTo>
                  <a:lnTo>
                    <a:pt x="919" y="8332"/>
                  </a:lnTo>
                  <a:lnTo>
                    <a:pt x="748" y="8460"/>
                  </a:lnTo>
                  <a:lnTo>
                    <a:pt x="577" y="8610"/>
                  </a:lnTo>
                  <a:lnTo>
                    <a:pt x="428" y="8759"/>
                  </a:lnTo>
                  <a:lnTo>
                    <a:pt x="299" y="8951"/>
                  </a:lnTo>
                  <a:lnTo>
                    <a:pt x="171" y="9122"/>
                  </a:lnTo>
                  <a:lnTo>
                    <a:pt x="86" y="9336"/>
                  </a:lnTo>
                  <a:lnTo>
                    <a:pt x="43" y="9550"/>
                  </a:lnTo>
                  <a:lnTo>
                    <a:pt x="0" y="9763"/>
                  </a:lnTo>
                  <a:lnTo>
                    <a:pt x="0" y="10020"/>
                  </a:lnTo>
                  <a:lnTo>
                    <a:pt x="22" y="10276"/>
                  </a:lnTo>
                  <a:lnTo>
                    <a:pt x="86" y="10532"/>
                  </a:lnTo>
                  <a:lnTo>
                    <a:pt x="193" y="10789"/>
                  </a:lnTo>
                  <a:lnTo>
                    <a:pt x="321" y="11024"/>
                  </a:lnTo>
                  <a:lnTo>
                    <a:pt x="492" y="11237"/>
                  </a:lnTo>
                  <a:lnTo>
                    <a:pt x="663" y="11451"/>
                  </a:lnTo>
                  <a:lnTo>
                    <a:pt x="876" y="11664"/>
                  </a:lnTo>
                  <a:lnTo>
                    <a:pt x="1111" y="11857"/>
                  </a:lnTo>
                  <a:lnTo>
                    <a:pt x="1368" y="12049"/>
                  </a:lnTo>
                  <a:lnTo>
                    <a:pt x="1624" y="12220"/>
                  </a:lnTo>
                  <a:lnTo>
                    <a:pt x="1923" y="12369"/>
                  </a:lnTo>
                  <a:lnTo>
                    <a:pt x="2222" y="12519"/>
                  </a:lnTo>
                  <a:lnTo>
                    <a:pt x="2521" y="12669"/>
                  </a:lnTo>
                  <a:lnTo>
                    <a:pt x="3162" y="12925"/>
                  </a:lnTo>
                  <a:lnTo>
                    <a:pt x="3803" y="13160"/>
                  </a:lnTo>
                  <a:lnTo>
                    <a:pt x="4444" y="13352"/>
                  </a:lnTo>
                  <a:lnTo>
                    <a:pt x="5063" y="13502"/>
                  </a:lnTo>
                  <a:lnTo>
                    <a:pt x="5640" y="13630"/>
                  </a:lnTo>
                  <a:lnTo>
                    <a:pt x="6153" y="13737"/>
                  </a:lnTo>
                  <a:lnTo>
                    <a:pt x="6922" y="13865"/>
                  </a:lnTo>
                  <a:lnTo>
                    <a:pt x="7221" y="13908"/>
                  </a:lnTo>
                  <a:lnTo>
                    <a:pt x="14057" y="12134"/>
                  </a:lnTo>
                  <a:lnTo>
                    <a:pt x="13993" y="11729"/>
                  </a:lnTo>
                  <a:lnTo>
                    <a:pt x="13822" y="10639"/>
                  </a:lnTo>
                  <a:lnTo>
                    <a:pt x="13694" y="9891"/>
                  </a:lnTo>
                  <a:lnTo>
                    <a:pt x="13502" y="9058"/>
                  </a:lnTo>
                  <a:lnTo>
                    <a:pt x="13310" y="8140"/>
                  </a:lnTo>
                  <a:lnTo>
                    <a:pt x="13053" y="7157"/>
                  </a:lnTo>
                  <a:lnTo>
                    <a:pt x="12754" y="6174"/>
                  </a:lnTo>
                  <a:lnTo>
                    <a:pt x="12412" y="5170"/>
                  </a:lnTo>
                  <a:lnTo>
                    <a:pt x="12220" y="4679"/>
                  </a:lnTo>
                  <a:lnTo>
                    <a:pt x="12028" y="4209"/>
                  </a:lnTo>
                  <a:lnTo>
                    <a:pt x="11814" y="3717"/>
                  </a:lnTo>
                  <a:lnTo>
                    <a:pt x="11579" y="3269"/>
                  </a:lnTo>
                  <a:lnTo>
                    <a:pt x="11344" y="2842"/>
                  </a:lnTo>
                  <a:lnTo>
                    <a:pt x="11109" y="2414"/>
                  </a:lnTo>
                  <a:lnTo>
                    <a:pt x="10831" y="2030"/>
                  </a:lnTo>
                  <a:lnTo>
                    <a:pt x="10554" y="1645"/>
                  </a:lnTo>
                  <a:lnTo>
                    <a:pt x="10276" y="1325"/>
                  </a:lnTo>
                  <a:lnTo>
                    <a:pt x="9956" y="1004"/>
                  </a:lnTo>
                  <a:lnTo>
                    <a:pt x="9635" y="748"/>
                  </a:lnTo>
                  <a:lnTo>
                    <a:pt x="9315" y="513"/>
                  </a:lnTo>
                  <a:lnTo>
                    <a:pt x="8973" y="321"/>
                  </a:lnTo>
                  <a:lnTo>
                    <a:pt x="8674" y="193"/>
                  </a:lnTo>
                  <a:lnTo>
                    <a:pt x="8396" y="86"/>
                  </a:lnTo>
                  <a:lnTo>
                    <a:pt x="8140" y="22"/>
                  </a:lnTo>
                  <a:lnTo>
                    <a:pt x="79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10962825" y="3226825"/>
              <a:ext cx="351450" cy="347700"/>
            </a:xfrm>
            <a:custGeom>
              <a:avLst/>
              <a:gdLst/>
              <a:ahLst/>
              <a:cxnLst/>
              <a:rect l="l" t="t" r="r" b="b"/>
              <a:pathLst>
                <a:path w="14058" h="13908" fill="none" extrusionOk="0">
                  <a:moveTo>
                    <a:pt x="14057" y="12134"/>
                  </a:moveTo>
                  <a:lnTo>
                    <a:pt x="14057" y="12134"/>
                  </a:lnTo>
                  <a:lnTo>
                    <a:pt x="13993" y="11729"/>
                  </a:lnTo>
                  <a:lnTo>
                    <a:pt x="13822" y="10639"/>
                  </a:lnTo>
                  <a:lnTo>
                    <a:pt x="13694" y="9891"/>
                  </a:lnTo>
                  <a:lnTo>
                    <a:pt x="13502" y="9058"/>
                  </a:lnTo>
                  <a:lnTo>
                    <a:pt x="13310" y="8140"/>
                  </a:lnTo>
                  <a:lnTo>
                    <a:pt x="13053" y="7157"/>
                  </a:lnTo>
                  <a:lnTo>
                    <a:pt x="12754" y="6174"/>
                  </a:lnTo>
                  <a:lnTo>
                    <a:pt x="12412" y="5170"/>
                  </a:lnTo>
                  <a:lnTo>
                    <a:pt x="12220" y="4679"/>
                  </a:lnTo>
                  <a:lnTo>
                    <a:pt x="12028" y="4209"/>
                  </a:lnTo>
                  <a:lnTo>
                    <a:pt x="11814" y="3717"/>
                  </a:lnTo>
                  <a:lnTo>
                    <a:pt x="11579" y="3269"/>
                  </a:lnTo>
                  <a:lnTo>
                    <a:pt x="11344" y="2842"/>
                  </a:lnTo>
                  <a:lnTo>
                    <a:pt x="11109" y="2414"/>
                  </a:lnTo>
                  <a:lnTo>
                    <a:pt x="10831" y="2030"/>
                  </a:lnTo>
                  <a:lnTo>
                    <a:pt x="10554" y="1645"/>
                  </a:lnTo>
                  <a:lnTo>
                    <a:pt x="10276" y="1325"/>
                  </a:lnTo>
                  <a:lnTo>
                    <a:pt x="9956" y="1004"/>
                  </a:lnTo>
                  <a:lnTo>
                    <a:pt x="9635" y="748"/>
                  </a:lnTo>
                  <a:lnTo>
                    <a:pt x="9315" y="513"/>
                  </a:lnTo>
                  <a:lnTo>
                    <a:pt x="9315" y="513"/>
                  </a:lnTo>
                  <a:lnTo>
                    <a:pt x="8973" y="321"/>
                  </a:lnTo>
                  <a:lnTo>
                    <a:pt x="8674" y="193"/>
                  </a:lnTo>
                  <a:lnTo>
                    <a:pt x="8396" y="86"/>
                  </a:lnTo>
                  <a:lnTo>
                    <a:pt x="8140" y="22"/>
                  </a:lnTo>
                  <a:lnTo>
                    <a:pt x="7905" y="0"/>
                  </a:lnTo>
                  <a:lnTo>
                    <a:pt x="7691" y="22"/>
                  </a:lnTo>
                  <a:lnTo>
                    <a:pt x="7499" y="64"/>
                  </a:lnTo>
                  <a:lnTo>
                    <a:pt x="7328" y="150"/>
                  </a:lnTo>
                  <a:lnTo>
                    <a:pt x="7178" y="257"/>
                  </a:lnTo>
                  <a:lnTo>
                    <a:pt x="7050" y="363"/>
                  </a:lnTo>
                  <a:lnTo>
                    <a:pt x="6922" y="513"/>
                  </a:lnTo>
                  <a:lnTo>
                    <a:pt x="6815" y="684"/>
                  </a:lnTo>
                  <a:lnTo>
                    <a:pt x="6730" y="876"/>
                  </a:lnTo>
                  <a:lnTo>
                    <a:pt x="6666" y="1068"/>
                  </a:lnTo>
                  <a:lnTo>
                    <a:pt x="6602" y="1282"/>
                  </a:lnTo>
                  <a:lnTo>
                    <a:pt x="6559" y="1517"/>
                  </a:lnTo>
                  <a:lnTo>
                    <a:pt x="6495" y="1966"/>
                  </a:lnTo>
                  <a:lnTo>
                    <a:pt x="6452" y="2436"/>
                  </a:lnTo>
                  <a:lnTo>
                    <a:pt x="6452" y="2884"/>
                  </a:lnTo>
                  <a:lnTo>
                    <a:pt x="6452" y="3290"/>
                  </a:lnTo>
                  <a:lnTo>
                    <a:pt x="6516" y="3931"/>
                  </a:lnTo>
                  <a:lnTo>
                    <a:pt x="6537" y="4187"/>
                  </a:lnTo>
                  <a:lnTo>
                    <a:pt x="6537" y="4187"/>
                  </a:lnTo>
                  <a:lnTo>
                    <a:pt x="6409" y="4123"/>
                  </a:lnTo>
                  <a:lnTo>
                    <a:pt x="6046" y="3974"/>
                  </a:lnTo>
                  <a:lnTo>
                    <a:pt x="5512" y="3803"/>
                  </a:lnTo>
                  <a:lnTo>
                    <a:pt x="5192" y="3739"/>
                  </a:lnTo>
                  <a:lnTo>
                    <a:pt x="4871" y="3653"/>
                  </a:lnTo>
                  <a:lnTo>
                    <a:pt x="4508" y="3589"/>
                  </a:lnTo>
                  <a:lnTo>
                    <a:pt x="4145" y="3568"/>
                  </a:lnTo>
                  <a:lnTo>
                    <a:pt x="3760" y="3568"/>
                  </a:lnTo>
                  <a:lnTo>
                    <a:pt x="3397" y="3589"/>
                  </a:lnTo>
                  <a:lnTo>
                    <a:pt x="3034" y="3675"/>
                  </a:lnTo>
                  <a:lnTo>
                    <a:pt x="2863" y="3717"/>
                  </a:lnTo>
                  <a:lnTo>
                    <a:pt x="2713" y="3782"/>
                  </a:lnTo>
                  <a:lnTo>
                    <a:pt x="2543" y="3867"/>
                  </a:lnTo>
                  <a:lnTo>
                    <a:pt x="2393" y="3952"/>
                  </a:lnTo>
                  <a:lnTo>
                    <a:pt x="2243" y="4059"/>
                  </a:lnTo>
                  <a:lnTo>
                    <a:pt x="2094" y="4187"/>
                  </a:lnTo>
                  <a:lnTo>
                    <a:pt x="2094" y="4187"/>
                  </a:lnTo>
                  <a:lnTo>
                    <a:pt x="1987" y="4316"/>
                  </a:lnTo>
                  <a:lnTo>
                    <a:pt x="1880" y="4465"/>
                  </a:lnTo>
                  <a:lnTo>
                    <a:pt x="1838" y="4593"/>
                  </a:lnTo>
                  <a:lnTo>
                    <a:pt x="1795" y="4722"/>
                  </a:lnTo>
                  <a:lnTo>
                    <a:pt x="1795" y="4871"/>
                  </a:lnTo>
                  <a:lnTo>
                    <a:pt x="1816" y="4999"/>
                  </a:lnTo>
                  <a:lnTo>
                    <a:pt x="1859" y="5127"/>
                  </a:lnTo>
                  <a:lnTo>
                    <a:pt x="1923" y="5277"/>
                  </a:lnTo>
                  <a:lnTo>
                    <a:pt x="1987" y="5405"/>
                  </a:lnTo>
                  <a:lnTo>
                    <a:pt x="2094" y="5533"/>
                  </a:lnTo>
                  <a:lnTo>
                    <a:pt x="2329" y="5790"/>
                  </a:lnTo>
                  <a:lnTo>
                    <a:pt x="2607" y="6046"/>
                  </a:lnTo>
                  <a:lnTo>
                    <a:pt x="2927" y="6281"/>
                  </a:lnTo>
                  <a:lnTo>
                    <a:pt x="3248" y="6495"/>
                  </a:lnTo>
                  <a:lnTo>
                    <a:pt x="3589" y="6687"/>
                  </a:lnTo>
                  <a:lnTo>
                    <a:pt x="4188" y="7007"/>
                  </a:lnTo>
                  <a:lnTo>
                    <a:pt x="4636" y="7221"/>
                  </a:lnTo>
                  <a:lnTo>
                    <a:pt x="4828" y="7285"/>
                  </a:lnTo>
                  <a:lnTo>
                    <a:pt x="4828" y="7285"/>
                  </a:lnTo>
                  <a:lnTo>
                    <a:pt x="4593" y="7306"/>
                  </a:lnTo>
                  <a:lnTo>
                    <a:pt x="3995" y="7371"/>
                  </a:lnTo>
                  <a:lnTo>
                    <a:pt x="3611" y="7413"/>
                  </a:lnTo>
                  <a:lnTo>
                    <a:pt x="3183" y="7477"/>
                  </a:lnTo>
                  <a:lnTo>
                    <a:pt x="2713" y="7584"/>
                  </a:lnTo>
                  <a:lnTo>
                    <a:pt x="2243" y="7712"/>
                  </a:lnTo>
                  <a:lnTo>
                    <a:pt x="1773" y="7883"/>
                  </a:lnTo>
                  <a:lnTo>
                    <a:pt x="1325" y="8076"/>
                  </a:lnTo>
                  <a:lnTo>
                    <a:pt x="1111" y="8204"/>
                  </a:lnTo>
                  <a:lnTo>
                    <a:pt x="919" y="8332"/>
                  </a:lnTo>
                  <a:lnTo>
                    <a:pt x="748" y="8460"/>
                  </a:lnTo>
                  <a:lnTo>
                    <a:pt x="577" y="8610"/>
                  </a:lnTo>
                  <a:lnTo>
                    <a:pt x="428" y="8759"/>
                  </a:lnTo>
                  <a:lnTo>
                    <a:pt x="299" y="8951"/>
                  </a:lnTo>
                  <a:lnTo>
                    <a:pt x="171" y="9122"/>
                  </a:lnTo>
                  <a:lnTo>
                    <a:pt x="86" y="9336"/>
                  </a:lnTo>
                  <a:lnTo>
                    <a:pt x="43" y="9550"/>
                  </a:lnTo>
                  <a:lnTo>
                    <a:pt x="0" y="9763"/>
                  </a:lnTo>
                  <a:lnTo>
                    <a:pt x="0" y="10020"/>
                  </a:lnTo>
                  <a:lnTo>
                    <a:pt x="22" y="10276"/>
                  </a:lnTo>
                  <a:lnTo>
                    <a:pt x="22" y="10276"/>
                  </a:lnTo>
                  <a:lnTo>
                    <a:pt x="86" y="10532"/>
                  </a:lnTo>
                  <a:lnTo>
                    <a:pt x="193" y="10789"/>
                  </a:lnTo>
                  <a:lnTo>
                    <a:pt x="321" y="11024"/>
                  </a:lnTo>
                  <a:lnTo>
                    <a:pt x="492" y="11237"/>
                  </a:lnTo>
                  <a:lnTo>
                    <a:pt x="663" y="11451"/>
                  </a:lnTo>
                  <a:lnTo>
                    <a:pt x="876" y="11664"/>
                  </a:lnTo>
                  <a:lnTo>
                    <a:pt x="1111" y="11857"/>
                  </a:lnTo>
                  <a:lnTo>
                    <a:pt x="1368" y="12049"/>
                  </a:lnTo>
                  <a:lnTo>
                    <a:pt x="1624" y="12220"/>
                  </a:lnTo>
                  <a:lnTo>
                    <a:pt x="1923" y="12369"/>
                  </a:lnTo>
                  <a:lnTo>
                    <a:pt x="2222" y="12519"/>
                  </a:lnTo>
                  <a:lnTo>
                    <a:pt x="2521" y="12669"/>
                  </a:lnTo>
                  <a:lnTo>
                    <a:pt x="3162" y="12925"/>
                  </a:lnTo>
                  <a:lnTo>
                    <a:pt x="3803" y="13160"/>
                  </a:lnTo>
                  <a:lnTo>
                    <a:pt x="4444" y="13352"/>
                  </a:lnTo>
                  <a:lnTo>
                    <a:pt x="5063" y="13502"/>
                  </a:lnTo>
                  <a:lnTo>
                    <a:pt x="5640" y="13630"/>
                  </a:lnTo>
                  <a:lnTo>
                    <a:pt x="6153" y="13737"/>
                  </a:lnTo>
                  <a:lnTo>
                    <a:pt x="6922" y="13865"/>
                  </a:lnTo>
                  <a:lnTo>
                    <a:pt x="7221" y="139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10994325" y="3388100"/>
              <a:ext cx="365875" cy="228625"/>
            </a:xfrm>
            <a:custGeom>
              <a:avLst/>
              <a:gdLst/>
              <a:ahLst/>
              <a:cxnLst/>
              <a:rect l="l" t="t" r="r" b="b"/>
              <a:pathLst>
                <a:path w="14635" h="9145" extrusionOk="0">
                  <a:moveTo>
                    <a:pt x="14634" y="1"/>
                  </a:moveTo>
                  <a:lnTo>
                    <a:pt x="13844" y="236"/>
                  </a:lnTo>
                  <a:lnTo>
                    <a:pt x="13759" y="364"/>
                  </a:lnTo>
                  <a:lnTo>
                    <a:pt x="13609" y="706"/>
                  </a:lnTo>
                  <a:lnTo>
                    <a:pt x="13374" y="1176"/>
                  </a:lnTo>
                  <a:lnTo>
                    <a:pt x="13032" y="1774"/>
                  </a:lnTo>
                  <a:lnTo>
                    <a:pt x="12605" y="2479"/>
                  </a:lnTo>
                  <a:lnTo>
                    <a:pt x="12349" y="2842"/>
                  </a:lnTo>
                  <a:lnTo>
                    <a:pt x="12071" y="3227"/>
                  </a:lnTo>
                  <a:lnTo>
                    <a:pt x="11772" y="3633"/>
                  </a:lnTo>
                  <a:lnTo>
                    <a:pt x="11451" y="4017"/>
                  </a:lnTo>
                  <a:lnTo>
                    <a:pt x="11088" y="4402"/>
                  </a:lnTo>
                  <a:lnTo>
                    <a:pt x="10725" y="4786"/>
                  </a:lnTo>
                  <a:lnTo>
                    <a:pt x="10319" y="5171"/>
                  </a:lnTo>
                  <a:lnTo>
                    <a:pt x="9870" y="5534"/>
                  </a:lnTo>
                  <a:lnTo>
                    <a:pt x="9422" y="5876"/>
                  </a:lnTo>
                  <a:lnTo>
                    <a:pt x="8931" y="6196"/>
                  </a:lnTo>
                  <a:lnTo>
                    <a:pt x="8418" y="6474"/>
                  </a:lnTo>
                  <a:lnTo>
                    <a:pt x="7862" y="6752"/>
                  </a:lnTo>
                  <a:lnTo>
                    <a:pt x="7307" y="6987"/>
                  </a:lnTo>
                  <a:lnTo>
                    <a:pt x="6687" y="7179"/>
                  </a:lnTo>
                  <a:lnTo>
                    <a:pt x="6068" y="7328"/>
                  </a:lnTo>
                  <a:lnTo>
                    <a:pt x="5726" y="7393"/>
                  </a:lnTo>
                  <a:lnTo>
                    <a:pt x="5406" y="7435"/>
                  </a:lnTo>
                  <a:lnTo>
                    <a:pt x="5064" y="7457"/>
                  </a:lnTo>
                  <a:lnTo>
                    <a:pt x="4701" y="7478"/>
                  </a:lnTo>
                  <a:lnTo>
                    <a:pt x="4337" y="7499"/>
                  </a:lnTo>
                  <a:lnTo>
                    <a:pt x="3974" y="7478"/>
                  </a:lnTo>
                  <a:lnTo>
                    <a:pt x="3611" y="7457"/>
                  </a:lnTo>
                  <a:lnTo>
                    <a:pt x="3227" y="7435"/>
                  </a:lnTo>
                  <a:lnTo>
                    <a:pt x="2821" y="7371"/>
                  </a:lnTo>
                  <a:lnTo>
                    <a:pt x="2436" y="7307"/>
                  </a:lnTo>
                  <a:lnTo>
                    <a:pt x="2030" y="7222"/>
                  </a:lnTo>
                  <a:lnTo>
                    <a:pt x="1603" y="7115"/>
                  </a:lnTo>
                  <a:lnTo>
                    <a:pt x="1176" y="7008"/>
                  </a:lnTo>
                  <a:lnTo>
                    <a:pt x="748" y="6858"/>
                  </a:lnTo>
                  <a:lnTo>
                    <a:pt x="578" y="7008"/>
                  </a:lnTo>
                  <a:lnTo>
                    <a:pt x="407" y="7158"/>
                  </a:lnTo>
                  <a:lnTo>
                    <a:pt x="300" y="7286"/>
                  </a:lnTo>
                  <a:lnTo>
                    <a:pt x="193" y="7435"/>
                  </a:lnTo>
                  <a:lnTo>
                    <a:pt x="108" y="7563"/>
                  </a:lnTo>
                  <a:lnTo>
                    <a:pt x="65" y="7692"/>
                  </a:lnTo>
                  <a:lnTo>
                    <a:pt x="22" y="7798"/>
                  </a:lnTo>
                  <a:lnTo>
                    <a:pt x="1" y="7905"/>
                  </a:lnTo>
                  <a:lnTo>
                    <a:pt x="1" y="8098"/>
                  </a:lnTo>
                  <a:lnTo>
                    <a:pt x="22" y="8226"/>
                  </a:lnTo>
                  <a:lnTo>
                    <a:pt x="44" y="8354"/>
                  </a:lnTo>
                  <a:lnTo>
                    <a:pt x="193" y="8397"/>
                  </a:lnTo>
                  <a:lnTo>
                    <a:pt x="578" y="8525"/>
                  </a:lnTo>
                  <a:lnTo>
                    <a:pt x="1197" y="8696"/>
                  </a:lnTo>
                  <a:lnTo>
                    <a:pt x="2009" y="8867"/>
                  </a:lnTo>
                  <a:lnTo>
                    <a:pt x="2458" y="8952"/>
                  </a:lnTo>
                  <a:lnTo>
                    <a:pt x="2970" y="9037"/>
                  </a:lnTo>
                  <a:lnTo>
                    <a:pt x="3504" y="9080"/>
                  </a:lnTo>
                  <a:lnTo>
                    <a:pt x="4060" y="9123"/>
                  </a:lnTo>
                  <a:lnTo>
                    <a:pt x="4637" y="9144"/>
                  </a:lnTo>
                  <a:lnTo>
                    <a:pt x="5235" y="9144"/>
                  </a:lnTo>
                  <a:lnTo>
                    <a:pt x="5854" y="9102"/>
                  </a:lnTo>
                  <a:lnTo>
                    <a:pt x="6474" y="9037"/>
                  </a:lnTo>
                  <a:lnTo>
                    <a:pt x="7093" y="8931"/>
                  </a:lnTo>
                  <a:lnTo>
                    <a:pt x="7734" y="8781"/>
                  </a:lnTo>
                  <a:lnTo>
                    <a:pt x="8375" y="8589"/>
                  </a:lnTo>
                  <a:lnTo>
                    <a:pt x="8696" y="8461"/>
                  </a:lnTo>
                  <a:lnTo>
                    <a:pt x="8995" y="8332"/>
                  </a:lnTo>
                  <a:lnTo>
                    <a:pt x="9315" y="8204"/>
                  </a:lnTo>
                  <a:lnTo>
                    <a:pt x="9614" y="8033"/>
                  </a:lnTo>
                  <a:lnTo>
                    <a:pt x="9913" y="7863"/>
                  </a:lnTo>
                  <a:lnTo>
                    <a:pt x="10212" y="7692"/>
                  </a:lnTo>
                  <a:lnTo>
                    <a:pt x="10511" y="7478"/>
                  </a:lnTo>
                  <a:lnTo>
                    <a:pt x="10810" y="7264"/>
                  </a:lnTo>
                  <a:lnTo>
                    <a:pt x="11088" y="7029"/>
                  </a:lnTo>
                  <a:lnTo>
                    <a:pt x="11387" y="6773"/>
                  </a:lnTo>
                  <a:lnTo>
                    <a:pt x="11644" y="6495"/>
                  </a:lnTo>
                  <a:lnTo>
                    <a:pt x="11921" y="6218"/>
                  </a:lnTo>
                  <a:lnTo>
                    <a:pt x="12178" y="5918"/>
                  </a:lnTo>
                  <a:lnTo>
                    <a:pt x="12434" y="5577"/>
                  </a:lnTo>
                  <a:lnTo>
                    <a:pt x="12669" y="5235"/>
                  </a:lnTo>
                  <a:lnTo>
                    <a:pt x="12904" y="4872"/>
                  </a:lnTo>
                  <a:lnTo>
                    <a:pt x="13139" y="4487"/>
                  </a:lnTo>
                  <a:lnTo>
                    <a:pt x="13353" y="4081"/>
                  </a:lnTo>
                  <a:lnTo>
                    <a:pt x="13545" y="3654"/>
                  </a:lnTo>
                  <a:lnTo>
                    <a:pt x="13737" y="3205"/>
                  </a:lnTo>
                  <a:lnTo>
                    <a:pt x="13929" y="2735"/>
                  </a:lnTo>
                  <a:lnTo>
                    <a:pt x="14100" y="2223"/>
                  </a:lnTo>
                  <a:lnTo>
                    <a:pt x="14250" y="1710"/>
                  </a:lnTo>
                  <a:lnTo>
                    <a:pt x="14399" y="1155"/>
                  </a:lnTo>
                  <a:lnTo>
                    <a:pt x="14528" y="599"/>
                  </a:lnTo>
                  <a:lnTo>
                    <a:pt x="146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10994325" y="3388100"/>
              <a:ext cx="365875" cy="228625"/>
            </a:xfrm>
            <a:custGeom>
              <a:avLst/>
              <a:gdLst/>
              <a:ahLst/>
              <a:cxnLst/>
              <a:rect l="l" t="t" r="r" b="b"/>
              <a:pathLst>
                <a:path w="14635" h="9145" fill="none" extrusionOk="0">
                  <a:moveTo>
                    <a:pt x="13844" y="236"/>
                  </a:moveTo>
                  <a:lnTo>
                    <a:pt x="13844" y="236"/>
                  </a:lnTo>
                  <a:lnTo>
                    <a:pt x="13759" y="364"/>
                  </a:lnTo>
                  <a:lnTo>
                    <a:pt x="13609" y="706"/>
                  </a:lnTo>
                  <a:lnTo>
                    <a:pt x="13374" y="1176"/>
                  </a:lnTo>
                  <a:lnTo>
                    <a:pt x="13032" y="1774"/>
                  </a:lnTo>
                  <a:lnTo>
                    <a:pt x="12605" y="2479"/>
                  </a:lnTo>
                  <a:lnTo>
                    <a:pt x="12349" y="2842"/>
                  </a:lnTo>
                  <a:lnTo>
                    <a:pt x="12071" y="3227"/>
                  </a:lnTo>
                  <a:lnTo>
                    <a:pt x="11772" y="3633"/>
                  </a:lnTo>
                  <a:lnTo>
                    <a:pt x="11451" y="4017"/>
                  </a:lnTo>
                  <a:lnTo>
                    <a:pt x="11088" y="4402"/>
                  </a:lnTo>
                  <a:lnTo>
                    <a:pt x="10725" y="4786"/>
                  </a:lnTo>
                  <a:lnTo>
                    <a:pt x="10319" y="5171"/>
                  </a:lnTo>
                  <a:lnTo>
                    <a:pt x="9870" y="5534"/>
                  </a:lnTo>
                  <a:lnTo>
                    <a:pt x="9422" y="5876"/>
                  </a:lnTo>
                  <a:lnTo>
                    <a:pt x="8931" y="6196"/>
                  </a:lnTo>
                  <a:lnTo>
                    <a:pt x="8418" y="6474"/>
                  </a:lnTo>
                  <a:lnTo>
                    <a:pt x="7862" y="6752"/>
                  </a:lnTo>
                  <a:lnTo>
                    <a:pt x="7307" y="6987"/>
                  </a:lnTo>
                  <a:lnTo>
                    <a:pt x="6687" y="7179"/>
                  </a:lnTo>
                  <a:lnTo>
                    <a:pt x="6068" y="7328"/>
                  </a:lnTo>
                  <a:lnTo>
                    <a:pt x="5726" y="7393"/>
                  </a:lnTo>
                  <a:lnTo>
                    <a:pt x="5406" y="7435"/>
                  </a:lnTo>
                  <a:lnTo>
                    <a:pt x="5064" y="7457"/>
                  </a:lnTo>
                  <a:lnTo>
                    <a:pt x="4701" y="7478"/>
                  </a:lnTo>
                  <a:lnTo>
                    <a:pt x="4337" y="7499"/>
                  </a:lnTo>
                  <a:lnTo>
                    <a:pt x="3974" y="7478"/>
                  </a:lnTo>
                  <a:lnTo>
                    <a:pt x="3611" y="7457"/>
                  </a:lnTo>
                  <a:lnTo>
                    <a:pt x="3227" y="7435"/>
                  </a:lnTo>
                  <a:lnTo>
                    <a:pt x="2821" y="7371"/>
                  </a:lnTo>
                  <a:lnTo>
                    <a:pt x="2436" y="7307"/>
                  </a:lnTo>
                  <a:lnTo>
                    <a:pt x="2030" y="7222"/>
                  </a:lnTo>
                  <a:lnTo>
                    <a:pt x="1603" y="7115"/>
                  </a:lnTo>
                  <a:lnTo>
                    <a:pt x="1176" y="7008"/>
                  </a:lnTo>
                  <a:lnTo>
                    <a:pt x="748" y="6858"/>
                  </a:lnTo>
                  <a:lnTo>
                    <a:pt x="748" y="6858"/>
                  </a:lnTo>
                  <a:lnTo>
                    <a:pt x="578" y="7008"/>
                  </a:lnTo>
                  <a:lnTo>
                    <a:pt x="407" y="7158"/>
                  </a:lnTo>
                  <a:lnTo>
                    <a:pt x="300" y="7286"/>
                  </a:lnTo>
                  <a:lnTo>
                    <a:pt x="193" y="7435"/>
                  </a:lnTo>
                  <a:lnTo>
                    <a:pt x="108" y="7563"/>
                  </a:lnTo>
                  <a:lnTo>
                    <a:pt x="65" y="7692"/>
                  </a:lnTo>
                  <a:lnTo>
                    <a:pt x="22" y="7798"/>
                  </a:lnTo>
                  <a:lnTo>
                    <a:pt x="1" y="7905"/>
                  </a:lnTo>
                  <a:lnTo>
                    <a:pt x="1" y="8098"/>
                  </a:lnTo>
                  <a:lnTo>
                    <a:pt x="22" y="8226"/>
                  </a:lnTo>
                  <a:lnTo>
                    <a:pt x="44" y="8354"/>
                  </a:lnTo>
                  <a:lnTo>
                    <a:pt x="44" y="8354"/>
                  </a:lnTo>
                  <a:lnTo>
                    <a:pt x="193" y="8397"/>
                  </a:lnTo>
                  <a:lnTo>
                    <a:pt x="578" y="8525"/>
                  </a:lnTo>
                  <a:lnTo>
                    <a:pt x="1197" y="8696"/>
                  </a:lnTo>
                  <a:lnTo>
                    <a:pt x="2009" y="8867"/>
                  </a:lnTo>
                  <a:lnTo>
                    <a:pt x="2458" y="8952"/>
                  </a:lnTo>
                  <a:lnTo>
                    <a:pt x="2970" y="9037"/>
                  </a:lnTo>
                  <a:lnTo>
                    <a:pt x="3504" y="9080"/>
                  </a:lnTo>
                  <a:lnTo>
                    <a:pt x="4060" y="9123"/>
                  </a:lnTo>
                  <a:lnTo>
                    <a:pt x="4637" y="9144"/>
                  </a:lnTo>
                  <a:lnTo>
                    <a:pt x="5235" y="9144"/>
                  </a:lnTo>
                  <a:lnTo>
                    <a:pt x="5854" y="9102"/>
                  </a:lnTo>
                  <a:lnTo>
                    <a:pt x="6474" y="9037"/>
                  </a:lnTo>
                  <a:lnTo>
                    <a:pt x="7093" y="8931"/>
                  </a:lnTo>
                  <a:lnTo>
                    <a:pt x="7734" y="8781"/>
                  </a:lnTo>
                  <a:lnTo>
                    <a:pt x="8375" y="8589"/>
                  </a:lnTo>
                  <a:lnTo>
                    <a:pt x="8696" y="8461"/>
                  </a:lnTo>
                  <a:lnTo>
                    <a:pt x="8995" y="8332"/>
                  </a:lnTo>
                  <a:lnTo>
                    <a:pt x="9315" y="8204"/>
                  </a:lnTo>
                  <a:lnTo>
                    <a:pt x="9614" y="8033"/>
                  </a:lnTo>
                  <a:lnTo>
                    <a:pt x="9913" y="7863"/>
                  </a:lnTo>
                  <a:lnTo>
                    <a:pt x="10212" y="7692"/>
                  </a:lnTo>
                  <a:lnTo>
                    <a:pt x="10511" y="7478"/>
                  </a:lnTo>
                  <a:lnTo>
                    <a:pt x="10810" y="7264"/>
                  </a:lnTo>
                  <a:lnTo>
                    <a:pt x="11088" y="7029"/>
                  </a:lnTo>
                  <a:lnTo>
                    <a:pt x="11387" y="6773"/>
                  </a:lnTo>
                  <a:lnTo>
                    <a:pt x="11644" y="6495"/>
                  </a:lnTo>
                  <a:lnTo>
                    <a:pt x="11921" y="6218"/>
                  </a:lnTo>
                  <a:lnTo>
                    <a:pt x="12178" y="5918"/>
                  </a:lnTo>
                  <a:lnTo>
                    <a:pt x="12434" y="5577"/>
                  </a:lnTo>
                  <a:lnTo>
                    <a:pt x="12669" y="5235"/>
                  </a:lnTo>
                  <a:lnTo>
                    <a:pt x="12904" y="4872"/>
                  </a:lnTo>
                  <a:lnTo>
                    <a:pt x="13139" y="4487"/>
                  </a:lnTo>
                  <a:lnTo>
                    <a:pt x="13353" y="4081"/>
                  </a:lnTo>
                  <a:lnTo>
                    <a:pt x="13545" y="3654"/>
                  </a:lnTo>
                  <a:lnTo>
                    <a:pt x="13737" y="3205"/>
                  </a:lnTo>
                  <a:lnTo>
                    <a:pt x="13929" y="2735"/>
                  </a:lnTo>
                  <a:lnTo>
                    <a:pt x="14100" y="2223"/>
                  </a:lnTo>
                  <a:lnTo>
                    <a:pt x="14250" y="1710"/>
                  </a:lnTo>
                  <a:lnTo>
                    <a:pt x="14399" y="1155"/>
                  </a:lnTo>
                  <a:lnTo>
                    <a:pt x="14528" y="599"/>
                  </a:lnTo>
                  <a:lnTo>
                    <a:pt x="146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11614925" y="3497050"/>
              <a:ext cx="133550" cy="98850"/>
            </a:xfrm>
            <a:custGeom>
              <a:avLst/>
              <a:gdLst/>
              <a:ahLst/>
              <a:cxnLst/>
              <a:rect l="l" t="t" r="r" b="b"/>
              <a:pathLst>
                <a:path w="5342" h="3954" extrusionOk="0">
                  <a:moveTo>
                    <a:pt x="1902" y="1"/>
                  </a:moveTo>
                  <a:lnTo>
                    <a:pt x="1774" y="22"/>
                  </a:lnTo>
                  <a:lnTo>
                    <a:pt x="1453" y="86"/>
                  </a:lnTo>
                  <a:lnTo>
                    <a:pt x="1261" y="172"/>
                  </a:lnTo>
                  <a:lnTo>
                    <a:pt x="1047" y="279"/>
                  </a:lnTo>
                  <a:lnTo>
                    <a:pt x="812" y="407"/>
                  </a:lnTo>
                  <a:lnTo>
                    <a:pt x="599" y="599"/>
                  </a:lnTo>
                  <a:lnTo>
                    <a:pt x="407" y="813"/>
                  </a:lnTo>
                  <a:lnTo>
                    <a:pt x="321" y="941"/>
                  </a:lnTo>
                  <a:lnTo>
                    <a:pt x="236" y="1069"/>
                  </a:lnTo>
                  <a:lnTo>
                    <a:pt x="150" y="1240"/>
                  </a:lnTo>
                  <a:lnTo>
                    <a:pt x="107" y="1390"/>
                  </a:lnTo>
                  <a:lnTo>
                    <a:pt x="43" y="1582"/>
                  </a:lnTo>
                  <a:lnTo>
                    <a:pt x="22" y="1774"/>
                  </a:lnTo>
                  <a:lnTo>
                    <a:pt x="1" y="1988"/>
                  </a:lnTo>
                  <a:lnTo>
                    <a:pt x="1" y="2223"/>
                  </a:lnTo>
                  <a:lnTo>
                    <a:pt x="22" y="2458"/>
                  </a:lnTo>
                  <a:lnTo>
                    <a:pt x="65" y="2714"/>
                  </a:lnTo>
                  <a:lnTo>
                    <a:pt x="107" y="2992"/>
                  </a:lnTo>
                  <a:lnTo>
                    <a:pt x="193" y="3291"/>
                  </a:lnTo>
                  <a:lnTo>
                    <a:pt x="300" y="3611"/>
                  </a:lnTo>
                  <a:lnTo>
                    <a:pt x="428" y="3953"/>
                  </a:lnTo>
                  <a:lnTo>
                    <a:pt x="5341" y="1069"/>
                  </a:lnTo>
                  <a:lnTo>
                    <a:pt x="19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10877375" y="3583575"/>
              <a:ext cx="154375" cy="136225"/>
            </a:xfrm>
            <a:custGeom>
              <a:avLst/>
              <a:gdLst/>
              <a:ahLst/>
              <a:cxnLst/>
              <a:rect l="l" t="t" r="r" b="b"/>
              <a:pathLst>
                <a:path w="6175" h="5449" extrusionOk="0">
                  <a:moveTo>
                    <a:pt x="1303" y="1"/>
                  </a:moveTo>
                  <a:lnTo>
                    <a:pt x="1111" y="22"/>
                  </a:lnTo>
                  <a:lnTo>
                    <a:pt x="898" y="44"/>
                  </a:lnTo>
                  <a:lnTo>
                    <a:pt x="727" y="86"/>
                  </a:lnTo>
                  <a:lnTo>
                    <a:pt x="556" y="172"/>
                  </a:lnTo>
                  <a:lnTo>
                    <a:pt x="406" y="257"/>
                  </a:lnTo>
                  <a:lnTo>
                    <a:pt x="278" y="385"/>
                  </a:lnTo>
                  <a:lnTo>
                    <a:pt x="150" y="513"/>
                  </a:lnTo>
                  <a:lnTo>
                    <a:pt x="86" y="642"/>
                  </a:lnTo>
                  <a:lnTo>
                    <a:pt x="22" y="770"/>
                  </a:lnTo>
                  <a:lnTo>
                    <a:pt x="0" y="898"/>
                  </a:lnTo>
                  <a:lnTo>
                    <a:pt x="0" y="1005"/>
                  </a:lnTo>
                  <a:lnTo>
                    <a:pt x="0" y="1112"/>
                  </a:lnTo>
                  <a:lnTo>
                    <a:pt x="43" y="1240"/>
                  </a:lnTo>
                  <a:lnTo>
                    <a:pt x="107" y="1347"/>
                  </a:lnTo>
                  <a:lnTo>
                    <a:pt x="193" y="1453"/>
                  </a:lnTo>
                  <a:lnTo>
                    <a:pt x="278" y="1539"/>
                  </a:lnTo>
                  <a:lnTo>
                    <a:pt x="492" y="1731"/>
                  </a:lnTo>
                  <a:lnTo>
                    <a:pt x="769" y="1902"/>
                  </a:lnTo>
                  <a:lnTo>
                    <a:pt x="1068" y="2073"/>
                  </a:lnTo>
                  <a:lnTo>
                    <a:pt x="1368" y="2201"/>
                  </a:lnTo>
                  <a:lnTo>
                    <a:pt x="1688" y="2329"/>
                  </a:lnTo>
                  <a:lnTo>
                    <a:pt x="2265" y="2522"/>
                  </a:lnTo>
                  <a:lnTo>
                    <a:pt x="2692" y="2650"/>
                  </a:lnTo>
                  <a:lnTo>
                    <a:pt x="2863" y="2693"/>
                  </a:lnTo>
                  <a:lnTo>
                    <a:pt x="2756" y="2714"/>
                  </a:lnTo>
                  <a:lnTo>
                    <a:pt x="2478" y="2757"/>
                  </a:lnTo>
                  <a:lnTo>
                    <a:pt x="2072" y="2885"/>
                  </a:lnTo>
                  <a:lnTo>
                    <a:pt x="1838" y="2949"/>
                  </a:lnTo>
                  <a:lnTo>
                    <a:pt x="1624" y="3056"/>
                  </a:lnTo>
                  <a:lnTo>
                    <a:pt x="1410" y="3184"/>
                  </a:lnTo>
                  <a:lnTo>
                    <a:pt x="1197" y="3333"/>
                  </a:lnTo>
                  <a:lnTo>
                    <a:pt x="1004" y="3504"/>
                  </a:lnTo>
                  <a:lnTo>
                    <a:pt x="833" y="3697"/>
                  </a:lnTo>
                  <a:lnTo>
                    <a:pt x="769" y="3803"/>
                  </a:lnTo>
                  <a:lnTo>
                    <a:pt x="727" y="3932"/>
                  </a:lnTo>
                  <a:lnTo>
                    <a:pt x="684" y="4038"/>
                  </a:lnTo>
                  <a:lnTo>
                    <a:pt x="641" y="4188"/>
                  </a:lnTo>
                  <a:lnTo>
                    <a:pt x="620" y="4316"/>
                  </a:lnTo>
                  <a:lnTo>
                    <a:pt x="620" y="4466"/>
                  </a:lnTo>
                  <a:lnTo>
                    <a:pt x="641" y="4615"/>
                  </a:lnTo>
                  <a:lnTo>
                    <a:pt x="663" y="4786"/>
                  </a:lnTo>
                  <a:lnTo>
                    <a:pt x="705" y="4957"/>
                  </a:lnTo>
                  <a:lnTo>
                    <a:pt x="769" y="5085"/>
                  </a:lnTo>
                  <a:lnTo>
                    <a:pt x="876" y="5192"/>
                  </a:lnTo>
                  <a:lnTo>
                    <a:pt x="1004" y="5277"/>
                  </a:lnTo>
                  <a:lnTo>
                    <a:pt x="1133" y="5363"/>
                  </a:lnTo>
                  <a:lnTo>
                    <a:pt x="1282" y="5406"/>
                  </a:lnTo>
                  <a:lnTo>
                    <a:pt x="1474" y="5448"/>
                  </a:lnTo>
                  <a:lnTo>
                    <a:pt x="2072" y="5448"/>
                  </a:lnTo>
                  <a:lnTo>
                    <a:pt x="2521" y="5384"/>
                  </a:lnTo>
                  <a:lnTo>
                    <a:pt x="2991" y="5277"/>
                  </a:lnTo>
                  <a:lnTo>
                    <a:pt x="3461" y="5149"/>
                  </a:lnTo>
                  <a:lnTo>
                    <a:pt x="3952" y="5000"/>
                  </a:lnTo>
                  <a:lnTo>
                    <a:pt x="4401" y="4829"/>
                  </a:lnTo>
                  <a:lnTo>
                    <a:pt x="5213" y="4508"/>
                  </a:lnTo>
                  <a:lnTo>
                    <a:pt x="5790" y="4252"/>
                  </a:lnTo>
                  <a:lnTo>
                    <a:pt x="6003" y="4167"/>
                  </a:lnTo>
                  <a:lnTo>
                    <a:pt x="6174" y="2052"/>
                  </a:lnTo>
                  <a:lnTo>
                    <a:pt x="5961" y="1923"/>
                  </a:lnTo>
                  <a:lnTo>
                    <a:pt x="5426" y="1603"/>
                  </a:lnTo>
                  <a:lnTo>
                    <a:pt x="4657" y="1154"/>
                  </a:lnTo>
                  <a:lnTo>
                    <a:pt x="4209" y="919"/>
                  </a:lnTo>
                  <a:lnTo>
                    <a:pt x="3717" y="684"/>
                  </a:lnTo>
                  <a:lnTo>
                    <a:pt x="3226" y="471"/>
                  </a:lnTo>
                  <a:lnTo>
                    <a:pt x="2735" y="279"/>
                  </a:lnTo>
                  <a:lnTo>
                    <a:pt x="2222" y="150"/>
                  </a:lnTo>
                  <a:lnTo>
                    <a:pt x="1752" y="44"/>
                  </a:lnTo>
                  <a:lnTo>
                    <a:pt x="1538" y="22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FFC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10877375" y="3583575"/>
              <a:ext cx="154375" cy="136225"/>
            </a:xfrm>
            <a:custGeom>
              <a:avLst/>
              <a:gdLst/>
              <a:ahLst/>
              <a:cxnLst/>
              <a:rect l="l" t="t" r="r" b="b"/>
              <a:pathLst>
                <a:path w="6175" h="5449" fill="none" extrusionOk="0">
                  <a:moveTo>
                    <a:pt x="6174" y="2052"/>
                  </a:moveTo>
                  <a:lnTo>
                    <a:pt x="6174" y="2052"/>
                  </a:lnTo>
                  <a:lnTo>
                    <a:pt x="5961" y="1923"/>
                  </a:lnTo>
                  <a:lnTo>
                    <a:pt x="5426" y="1603"/>
                  </a:lnTo>
                  <a:lnTo>
                    <a:pt x="4657" y="1154"/>
                  </a:lnTo>
                  <a:lnTo>
                    <a:pt x="4209" y="919"/>
                  </a:lnTo>
                  <a:lnTo>
                    <a:pt x="3717" y="684"/>
                  </a:lnTo>
                  <a:lnTo>
                    <a:pt x="3226" y="471"/>
                  </a:lnTo>
                  <a:lnTo>
                    <a:pt x="2735" y="279"/>
                  </a:lnTo>
                  <a:lnTo>
                    <a:pt x="2222" y="150"/>
                  </a:lnTo>
                  <a:lnTo>
                    <a:pt x="1752" y="44"/>
                  </a:lnTo>
                  <a:lnTo>
                    <a:pt x="1538" y="22"/>
                  </a:lnTo>
                  <a:lnTo>
                    <a:pt x="1303" y="1"/>
                  </a:lnTo>
                  <a:lnTo>
                    <a:pt x="1111" y="22"/>
                  </a:lnTo>
                  <a:lnTo>
                    <a:pt x="898" y="44"/>
                  </a:lnTo>
                  <a:lnTo>
                    <a:pt x="727" y="86"/>
                  </a:lnTo>
                  <a:lnTo>
                    <a:pt x="556" y="172"/>
                  </a:lnTo>
                  <a:lnTo>
                    <a:pt x="406" y="257"/>
                  </a:lnTo>
                  <a:lnTo>
                    <a:pt x="278" y="385"/>
                  </a:lnTo>
                  <a:lnTo>
                    <a:pt x="278" y="385"/>
                  </a:lnTo>
                  <a:lnTo>
                    <a:pt x="150" y="513"/>
                  </a:lnTo>
                  <a:lnTo>
                    <a:pt x="86" y="642"/>
                  </a:lnTo>
                  <a:lnTo>
                    <a:pt x="22" y="770"/>
                  </a:lnTo>
                  <a:lnTo>
                    <a:pt x="0" y="898"/>
                  </a:lnTo>
                  <a:lnTo>
                    <a:pt x="0" y="1005"/>
                  </a:lnTo>
                  <a:lnTo>
                    <a:pt x="0" y="1112"/>
                  </a:lnTo>
                  <a:lnTo>
                    <a:pt x="43" y="1240"/>
                  </a:lnTo>
                  <a:lnTo>
                    <a:pt x="107" y="1347"/>
                  </a:lnTo>
                  <a:lnTo>
                    <a:pt x="193" y="1453"/>
                  </a:lnTo>
                  <a:lnTo>
                    <a:pt x="278" y="1539"/>
                  </a:lnTo>
                  <a:lnTo>
                    <a:pt x="492" y="1731"/>
                  </a:lnTo>
                  <a:lnTo>
                    <a:pt x="769" y="1902"/>
                  </a:lnTo>
                  <a:lnTo>
                    <a:pt x="1068" y="2073"/>
                  </a:lnTo>
                  <a:lnTo>
                    <a:pt x="1368" y="2201"/>
                  </a:lnTo>
                  <a:lnTo>
                    <a:pt x="1688" y="2329"/>
                  </a:lnTo>
                  <a:lnTo>
                    <a:pt x="2265" y="2522"/>
                  </a:lnTo>
                  <a:lnTo>
                    <a:pt x="2692" y="2650"/>
                  </a:lnTo>
                  <a:lnTo>
                    <a:pt x="2863" y="2693"/>
                  </a:lnTo>
                  <a:lnTo>
                    <a:pt x="2863" y="2693"/>
                  </a:lnTo>
                  <a:lnTo>
                    <a:pt x="2756" y="2714"/>
                  </a:lnTo>
                  <a:lnTo>
                    <a:pt x="2478" y="2757"/>
                  </a:lnTo>
                  <a:lnTo>
                    <a:pt x="2072" y="2885"/>
                  </a:lnTo>
                  <a:lnTo>
                    <a:pt x="1838" y="2949"/>
                  </a:lnTo>
                  <a:lnTo>
                    <a:pt x="1624" y="3056"/>
                  </a:lnTo>
                  <a:lnTo>
                    <a:pt x="1410" y="3184"/>
                  </a:lnTo>
                  <a:lnTo>
                    <a:pt x="1197" y="3333"/>
                  </a:lnTo>
                  <a:lnTo>
                    <a:pt x="1004" y="3504"/>
                  </a:lnTo>
                  <a:lnTo>
                    <a:pt x="833" y="3697"/>
                  </a:lnTo>
                  <a:lnTo>
                    <a:pt x="769" y="3803"/>
                  </a:lnTo>
                  <a:lnTo>
                    <a:pt x="727" y="3932"/>
                  </a:lnTo>
                  <a:lnTo>
                    <a:pt x="684" y="4038"/>
                  </a:lnTo>
                  <a:lnTo>
                    <a:pt x="641" y="4188"/>
                  </a:lnTo>
                  <a:lnTo>
                    <a:pt x="620" y="4316"/>
                  </a:lnTo>
                  <a:lnTo>
                    <a:pt x="620" y="4466"/>
                  </a:lnTo>
                  <a:lnTo>
                    <a:pt x="641" y="4615"/>
                  </a:lnTo>
                  <a:lnTo>
                    <a:pt x="663" y="4786"/>
                  </a:lnTo>
                  <a:lnTo>
                    <a:pt x="663" y="4786"/>
                  </a:lnTo>
                  <a:lnTo>
                    <a:pt x="705" y="4957"/>
                  </a:lnTo>
                  <a:lnTo>
                    <a:pt x="769" y="5085"/>
                  </a:lnTo>
                  <a:lnTo>
                    <a:pt x="876" y="5192"/>
                  </a:lnTo>
                  <a:lnTo>
                    <a:pt x="1004" y="5277"/>
                  </a:lnTo>
                  <a:lnTo>
                    <a:pt x="1133" y="5363"/>
                  </a:lnTo>
                  <a:lnTo>
                    <a:pt x="1282" y="5406"/>
                  </a:lnTo>
                  <a:lnTo>
                    <a:pt x="1474" y="5448"/>
                  </a:lnTo>
                  <a:lnTo>
                    <a:pt x="1645" y="5448"/>
                  </a:lnTo>
                  <a:lnTo>
                    <a:pt x="1859" y="5448"/>
                  </a:lnTo>
                  <a:lnTo>
                    <a:pt x="2072" y="5448"/>
                  </a:lnTo>
                  <a:lnTo>
                    <a:pt x="2521" y="5384"/>
                  </a:lnTo>
                  <a:lnTo>
                    <a:pt x="2991" y="5277"/>
                  </a:lnTo>
                  <a:lnTo>
                    <a:pt x="3461" y="5149"/>
                  </a:lnTo>
                  <a:lnTo>
                    <a:pt x="3952" y="5000"/>
                  </a:lnTo>
                  <a:lnTo>
                    <a:pt x="4401" y="4829"/>
                  </a:lnTo>
                  <a:lnTo>
                    <a:pt x="5213" y="4508"/>
                  </a:lnTo>
                  <a:lnTo>
                    <a:pt x="5790" y="4252"/>
                  </a:lnTo>
                  <a:lnTo>
                    <a:pt x="6003" y="4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11494225" y="3444725"/>
              <a:ext cx="97750" cy="95075"/>
            </a:xfrm>
            <a:custGeom>
              <a:avLst/>
              <a:gdLst/>
              <a:ahLst/>
              <a:cxnLst/>
              <a:rect l="l" t="t" r="r" b="b"/>
              <a:pathLst>
                <a:path w="3910" h="3803" extrusionOk="0">
                  <a:moveTo>
                    <a:pt x="1838" y="0"/>
                  </a:moveTo>
                  <a:lnTo>
                    <a:pt x="1539" y="22"/>
                  </a:lnTo>
                  <a:lnTo>
                    <a:pt x="1240" y="86"/>
                  </a:lnTo>
                  <a:lnTo>
                    <a:pt x="962" y="193"/>
                  </a:lnTo>
                  <a:lnTo>
                    <a:pt x="706" y="299"/>
                  </a:lnTo>
                  <a:lnTo>
                    <a:pt x="492" y="449"/>
                  </a:lnTo>
                  <a:lnTo>
                    <a:pt x="385" y="577"/>
                  </a:lnTo>
                  <a:lnTo>
                    <a:pt x="300" y="727"/>
                  </a:lnTo>
                  <a:lnTo>
                    <a:pt x="214" y="876"/>
                  </a:lnTo>
                  <a:lnTo>
                    <a:pt x="150" y="1026"/>
                  </a:lnTo>
                  <a:lnTo>
                    <a:pt x="86" y="1175"/>
                  </a:lnTo>
                  <a:lnTo>
                    <a:pt x="43" y="1325"/>
                  </a:lnTo>
                  <a:lnTo>
                    <a:pt x="1" y="1667"/>
                  </a:lnTo>
                  <a:lnTo>
                    <a:pt x="1" y="1987"/>
                  </a:lnTo>
                  <a:lnTo>
                    <a:pt x="22" y="2158"/>
                  </a:lnTo>
                  <a:lnTo>
                    <a:pt x="43" y="2308"/>
                  </a:lnTo>
                  <a:lnTo>
                    <a:pt x="86" y="2479"/>
                  </a:lnTo>
                  <a:lnTo>
                    <a:pt x="150" y="2628"/>
                  </a:lnTo>
                  <a:lnTo>
                    <a:pt x="214" y="2778"/>
                  </a:lnTo>
                  <a:lnTo>
                    <a:pt x="300" y="2927"/>
                  </a:lnTo>
                  <a:lnTo>
                    <a:pt x="406" y="3055"/>
                  </a:lnTo>
                  <a:lnTo>
                    <a:pt x="513" y="3183"/>
                  </a:lnTo>
                  <a:lnTo>
                    <a:pt x="641" y="3290"/>
                  </a:lnTo>
                  <a:lnTo>
                    <a:pt x="770" y="3397"/>
                  </a:lnTo>
                  <a:lnTo>
                    <a:pt x="898" y="3483"/>
                  </a:lnTo>
                  <a:lnTo>
                    <a:pt x="1047" y="3568"/>
                  </a:lnTo>
                  <a:lnTo>
                    <a:pt x="1197" y="3632"/>
                  </a:lnTo>
                  <a:lnTo>
                    <a:pt x="1346" y="3696"/>
                  </a:lnTo>
                  <a:lnTo>
                    <a:pt x="1496" y="3739"/>
                  </a:lnTo>
                  <a:lnTo>
                    <a:pt x="1667" y="3782"/>
                  </a:lnTo>
                  <a:lnTo>
                    <a:pt x="1838" y="3803"/>
                  </a:lnTo>
                  <a:lnTo>
                    <a:pt x="2158" y="3803"/>
                  </a:lnTo>
                  <a:lnTo>
                    <a:pt x="2329" y="3782"/>
                  </a:lnTo>
                  <a:lnTo>
                    <a:pt x="2479" y="3739"/>
                  </a:lnTo>
                  <a:lnTo>
                    <a:pt x="2650" y="3696"/>
                  </a:lnTo>
                  <a:lnTo>
                    <a:pt x="2799" y="3632"/>
                  </a:lnTo>
                  <a:lnTo>
                    <a:pt x="2949" y="3547"/>
                  </a:lnTo>
                  <a:lnTo>
                    <a:pt x="3077" y="3461"/>
                  </a:lnTo>
                  <a:lnTo>
                    <a:pt x="3205" y="3354"/>
                  </a:lnTo>
                  <a:lnTo>
                    <a:pt x="3333" y="3248"/>
                  </a:lnTo>
                  <a:lnTo>
                    <a:pt x="3440" y="3119"/>
                  </a:lnTo>
                  <a:lnTo>
                    <a:pt x="3547" y="2991"/>
                  </a:lnTo>
                  <a:lnTo>
                    <a:pt x="3632" y="2863"/>
                  </a:lnTo>
                  <a:lnTo>
                    <a:pt x="3718" y="2713"/>
                  </a:lnTo>
                  <a:lnTo>
                    <a:pt x="3782" y="2564"/>
                  </a:lnTo>
                  <a:lnTo>
                    <a:pt x="3825" y="2414"/>
                  </a:lnTo>
                  <a:lnTo>
                    <a:pt x="3867" y="2244"/>
                  </a:lnTo>
                  <a:lnTo>
                    <a:pt x="3910" y="2073"/>
                  </a:lnTo>
                  <a:lnTo>
                    <a:pt x="3910" y="1923"/>
                  </a:lnTo>
                  <a:lnTo>
                    <a:pt x="3910" y="1752"/>
                  </a:lnTo>
                  <a:lnTo>
                    <a:pt x="3889" y="1581"/>
                  </a:lnTo>
                  <a:lnTo>
                    <a:pt x="3846" y="1346"/>
                  </a:lnTo>
                  <a:lnTo>
                    <a:pt x="3739" y="1111"/>
                  </a:lnTo>
                  <a:lnTo>
                    <a:pt x="3632" y="898"/>
                  </a:lnTo>
                  <a:lnTo>
                    <a:pt x="3483" y="684"/>
                  </a:lnTo>
                  <a:lnTo>
                    <a:pt x="3312" y="492"/>
                  </a:lnTo>
                  <a:lnTo>
                    <a:pt x="3120" y="342"/>
                  </a:lnTo>
                  <a:lnTo>
                    <a:pt x="2906" y="214"/>
                  </a:lnTo>
                  <a:lnTo>
                    <a:pt x="2671" y="107"/>
                  </a:lnTo>
                  <a:lnTo>
                    <a:pt x="2436" y="22"/>
                  </a:lnTo>
                  <a:lnTo>
                    <a:pt x="2137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11494225" y="3444725"/>
              <a:ext cx="97750" cy="95075"/>
            </a:xfrm>
            <a:custGeom>
              <a:avLst/>
              <a:gdLst/>
              <a:ahLst/>
              <a:cxnLst/>
              <a:rect l="l" t="t" r="r" b="b"/>
              <a:pathLst>
                <a:path w="3910" h="3803" fill="none" extrusionOk="0">
                  <a:moveTo>
                    <a:pt x="492" y="449"/>
                  </a:moveTo>
                  <a:lnTo>
                    <a:pt x="492" y="449"/>
                  </a:lnTo>
                  <a:lnTo>
                    <a:pt x="385" y="577"/>
                  </a:lnTo>
                  <a:lnTo>
                    <a:pt x="300" y="727"/>
                  </a:lnTo>
                  <a:lnTo>
                    <a:pt x="214" y="876"/>
                  </a:lnTo>
                  <a:lnTo>
                    <a:pt x="150" y="1026"/>
                  </a:lnTo>
                  <a:lnTo>
                    <a:pt x="86" y="1175"/>
                  </a:lnTo>
                  <a:lnTo>
                    <a:pt x="43" y="1325"/>
                  </a:lnTo>
                  <a:lnTo>
                    <a:pt x="1" y="1667"/>
                  </a:lnTo>
                  <a:lnTo>
                    <a:pt x="1" y="1987"/>
                  </a:lnTo>
                  <a:lnTo>
                    <a:pt x="22" y="2158"/>
                  </a:lnTo>
                  <a:lnTo>
                    <a:pt x="43" y="2308"/>
                  </a:lnTo>
                  <a:lnTo>
                    <a:pt x="86" y="2479"/>
                  </a:lnTo>
                  <a:lnTo>
                    <a:pt x="150" y="2628"/>
                  </a:lnTo>
                  <a:lnTo>
                    <a:pt x="214" y="2778"/>
                  </a:lnTo>
                  <a:lnTo>
                    <a:pt x="300" y="2927"/>
                  </a:lnTo>
                  <a:lnTo>
                    <a:pt x="300" y="2927"/>
                  </a:lnTo>
                  <a:lnTo>
                    <a:pt x="406" y="3055"/>
                  </a:lnTo>
                  <a:lnTo>
                    <a:pt x="513" y="3183"/>
                  </a:lnTo>
                  <a:lnTo>
                    <a:pt x="641" y="3290"/>
                  </a:lnTo>
                  <a:lnTo>
                    <a:pt x="770" y="3397"/>
                  </a:lnTo>
                  <a:lnTo>
                    <a:pt x="898" y="3483"/>
                  </a:lnTo>
                  <a:lnTo>
                    <a:pt x="1047" y="3568"/>
                  </a:lnTo>
                  <a:lnTo>
                    <a:pt x="1197" y="3632"/>
                  </a:lnTo>
                  <a:lnTo>
                    <a:pt x="1346" y="3696"/>
                  </a:lnTo>
                  <a:lnTo>
                    <a:pt x="1496" y="3739"/>
                  </a:lnTo>
                  <a:lnTo>
                    <a:pt x="1667" y="3782"/>
                  </a:lnTo>
                  <a:lnTo>
                    <a:pt x="1838" y="3803"/>
                  </a:lnTo>
                  <a:lnTo>
                    <a:pt x="1987" y="3803"/>
                  </a:lnTo>
                  <a:lnTo>
                    <a:pt x="2158" y="3803"/>
                  </a:lnTo>
                  <a:lnTo>
                    <a:pt x="2329" y="3782"/>
                  </a:lnTo>
                  <a:lnTo>
                    <a:pt x="2479" y="3739"/>
                  </a:lnTo>
                  <a:lnTo>
                    <a:pt x="2650" y="3696"/>
                  </a:lnTo>
                  <a:lnTo>
                    <a:pt x="2650" y="3696"/>
                  </a:lnTo>
                  <a:lnTo>
                    <a:pt x="2799" y="3632"/>
                  </a:lnTo>
                  <a:lnTo>
                    <a:pt x="2949" y="3547"/>
                  </a:lnTo>
                  <a:lnTo>
                    <a:pt x="3077" y="3461"/>
                  </a:lnTo>
                  <a:lnTo>
                    <a:pt x="3205" y="3354"/>
                  </a:lnTo>
                  <a:lnTo>
                    <a:pt x="3333" y="3248"/>
                  </a:lnTo>
                  <a:lnTo>
                    <a:pt x="3440" y="3119"/>
                  </a:lnTo>
                  <a:lnTo>
                    <a:pt x="3547" y="2991"/>
                  </a:lnTo>
                  <a:lnTo>
                    <a:pt x="3632" y="2863"/>
                  </a:lnTo>
                  <a:lnTo>
                    <a:pt x="3718" y="2713"/>
                  </a:lnTo>
                  <a:lnTo>
                    <a:pt x="3782" y="2564"/>
                  </a:lnTo>
                  <a:lnTo>
                    <a:pt x="3825" y="2414"/>
                  </a:lnTo>
                  <a:lnTo>
                    <a:pt x="3867" y="2244"/>
                  </a:lnTo>
                  <a:lnTo>
                    <a:pt x="3910" y="2073"/>
                  </a:lnTo>
                  <a:lnTo>
                    <a:pt x="3910" y="1923"/>
                  </a:lnTo>
                  <a:lnTo>
                    <a:pt x="3910" y="1752"/>
                  </a:lnTo>
                  <a:lnTo>
                    <a:pt x="3889" y="1581"/>
                  </a:lnTo>
                  <a:lnTo>
                    <a:pt x="3889" y="1581"/>
                  </a:lnTo>
                  <a:lnTo>
                    <a:pt x="3846" y="1346"/>
                  </a:lnTo>
                  <a:lnTo>
                    <a:pt x="3739" y="1111"/>
                  </a:lnTo>
                  <a:lnTo>
                    <a:pt x="3632" y="898"/>
                  </a:lnTo>
                  <a:lnTo>
                    <a:pt x="3483" y="684"/>
                  </a:lnTo>
                  <a:lnTo>
                    <a:pt x="3312" y="492"/>
                  </a:lnTo>
                  <a:lnTo>
                    <a:pt x="3120" y="342"/>
                  </a:lnTo>
                  <a:lnTo>
                    <a:pt x="2906" y="214"/>
                  </a:lnTo>
                  <a:lnTo>
                    <a:pt x="2671" y="107"/>
                  </a:lnTo>
                  <a:lnTo>
                    <a:pt x="2671" y="107"/>
                  </a:lnTo>
                  <a:lnTo>
                    <a:pt x="2436" y="22"/>
                  </a:lnTo>
                  <a:lnTo>
                    <a:pt x="2137" y="0"/>
                  </a:lnTo>
                  <a:lnTo>
                    <a:pt x="1838" y="0"/>
                  </a:lnTo>
                  <a:lnTo>
                    <a:pt x="1539" y="22"/>
                  </a:lnTo>
                  <a:lnTo>
                    <a:pt x="1240" y="86"/>
                  </a:lnTo>
                  <a:lnTo>
                    <a:pt x="962" y="193"/>
                  </a:lnTo>
                  <a:lnTo>
                    <a:pt x="706" y="299"/>
                  </a:lnTo>
                  <a:lnTo>
                    <a:pt x="492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69" name="Google Shape;969;p30"/>
          <p:cNvGrpSpPr/>
          <p:nvPr/>
        </p:nvGrpSpPr>
        <p:grpSpPr>
          <a:xfrm>
            <a:off x="303950" y="3187375"/>
            <a:ext cx="1587376" cy="1455350"/>
            <a:chOff x="3211550" y="1840913"/>
            <a:chExt cx="1564225" cy="1434125"/>
          </a:xfrm>
        </p:grpSpPr>
        <p:sp>
          <p:nvSpPr>
            <p:cNvPr id="970" name="Google Shape;970;p30"/>
            <p:cNvSpPr/>
            <p:nvPr/>
          </p:nvSpPr>
          <p:spPr>
            <a:xfrm>
              <a:off x="3412125" y="2784813"/>
              <a:ext cx="464600" cy="253775"/>
            </a:xfrm>
            <a:custGeom>
              <a:avLst/>
              <a:gdLst/>
              <a:ahLst/>
              <a:cxnLst/>
              <a:rect l="l" t="t" r="r" b="b"/>
              <a:pathLst>
                <a:path w="18584" h="10151" extrusionOk="0">
                  <a:moveTo>
                    <a:pt x="4691" y="0"/>
                  </a:moveTo>
                  <a:lnTo>
                    <a:pt x="4563" y="51"/>
                  </a:lnTo>
                  <a:lnTo>
                    <a:pt x="4409" y="103"/>
                  </a:lnTo>
                  <a:lnTo>
                    <a:pt x="4281" y="180"/>
                  </a:lnTo>
                  <a:lnTo>
                    <a:pt x="4153" y="257"/>
                  </a:lnTo>
                  <a:lnTo>
                    <a:pt x="4050" y="359"/>
                  </a:lnTo>
                  <a:lnTo>
                    <a:pt x="3948" y="487"/>
                  </a:lnTo>
                  <a:lnTo>
                    <a:pt x="3871" y="615"/>
                  </a:lnTo>
                  <a:lnTo>
                    <a:pt x="3794" y="769"/>
                  </a:lnTo>
                  <a:lnTo>
                    <a:pt x="3743" y="923"/>
                  </a:lnTo>
                  <a:lnTo>
                    <a:pt x="3691" y="1128"/>
                  </a:lnTo>
                  <a:lnTo>
                    <a:pt x="3691" y="1307"/>
                  </a:lnTo>
                  <a:lnTo>
                    <a:pt x="3691" y="1512"/>
                  </a:lnTo>
                  <a:lnTo>
                    <a:pt x="3717" y="1923"/>
                  </a:lnTo>
                  <a:lnTo>
                    <a:pt x="3819" y="2358"/>
                  </a:lnTo>
                  <a:lnTo>
                    <a:pt x="3922" y="2768"/>
                  </a:lnTo>
                  <a:lnTo>
                    <a:pt x="4050" y="3179"/>
                  </a:lnTo>
                  <a:lnTo>
                    <a:pt x="4255" y="3922"/>
                  </a:lnTo>
                  <a:lnTo>
                    <a:pt x="4460" y="4640"/>
                  </a:lnTo>
                  <a:lnTo>
                    <a:pt x="4665" y="5383"/>
                  </a:lnTo>
                  <a:lnTo>
                    <a:pt x="4050" y="4973"/>
                  </a:lnTo>
                  <a:lnTo>
                    <a:pt x="3486" y="4563"/>
                  </a:lnTo>
                  <a:lnTo>
                    <a:pt x="3179" y="4281"/>
                  </a:lnTo>
                  <a:lnTo>
                    <a:pt x="2897" y="3999"/>
                  </a:lnTo>
                  <a:lnTo>
                    <a:pt x="2333" y="3384"/>
                  </a:lnTo>
                  <a:lnTo>
                    <a:pt x="2025" y="3127"/>
                  </a:lnTo>
                  <a:lnTo>
                    <a:pt x="1871" y="2999"/>
                  </a:lnTo>
                  <a:lnTo>
                    <a:pt x="1718" y="2897"/>
                  </a:lnTo>
                  <a:lnTo>
                    <a:pt x="1538" y="2820"/>
                  </a:lnTo>
                  <a:lnTo>
                    <a:pt x="1359" y="2743"/>
                  </a:lnTo>
                  <a:lnTo>
                    <a:pt x="1154" y="2692"/>
                  </a:lnTo>
                  <a:lnTo>
                    <a:pt x="949" y="2666"/>
                  </a:lnTo>
                  <a:lnTo>
                    <a:pt x="820" y="2666"/>
                  </a:lnTo>
                  <a:lnTo>
                    <a:pt x="667" y="2692"/>
                  </a:lnTo>
                  <a:lnTo>
                    <a:pt x="539" y="2743"/>
                  </a:lnTo>
                  <a:lnTo>
                    <a:pt x="410" y="2845"/>
                  </a:lnTo>
                  <a:lnTo>
                    <a:pt x="282" y="2948"/>
                  </a:lnTo>
                  <a:lnTo>
                    <a:pt x="180" y="3050"/>
                  </a:lnTo>
                  <a:lnTo>
                    <a:pt x="128" y="3179"/>
                  </a:lnTo>
                  <a:lnTo>
                    <a:pt x="77" y="3307"/>
                  </a:lnTo>
                  <a:lnTo>
                    <a:pt x="51" y="3563"/>
                  </a:lnTo>
                  <a:lnTo>
                    <a:pt x="77" y="3794"/>
                  </a:lnTo>
                  <a:lnTo>
                    <a:pt x="103" y="4024"/>
                  </a:lnTo>
                  <a:lnTo>
                    <a:pt x="180" y="4255"/>
                  </a:lnTo>
                  <a:lnTo>
                    <a:pt x="282" y="4460"/>
                  </a:lnTo>
                  <a:lnTo>
                    <a:pt x="410" y="4640"/>
                  </a:lnTo>
                  <a:lnTo>
                    <a:pt x="539" y="4845"/>
                  </a:lnTo>
                  <a:lnTo>
                    <a:pt x="692" y="4998"/>
                  </a:lnTo>
                  <a:lnTo>
                    <a:pt x="1051" y="5332"/>
                  </a:lnTo>
                  <a:lnTo>
                    <a:pt x="1436" y="5639"/>
                  </a:lnTo>
                  <a:lnTo>
                    <a:pt x="1846" y="5896"/>
                  </a:lnTo>
                  <a:lnTo>
                    <a:pt x="2256" y="6152"/>
                  </a:lnTo>
                  <a:lnTo>
                    <a:pt x="2589" y="6331"/>
                  </a:lnTo>
                  <a:lnTo>
                    <a:pt x="2948" y="6511"/>
                  </a:lnTo>
                  <a:lnTo>
                    <a:pt x="2282" y="6639"/>
                  </a:lnTo>
                  <a:lnTo>
                    <a:pt x="1641" y="6818"/>
                  </a:lnTo>
                  <a:lnTo>
                    <a:pt x="1307" y="6921"/>
                  </a:lnTo>
                  <a:lnTo>
                    <a:pt x="1000" y="7049"/>
                  </a:lnTo>
                  <a:lnTo>
                    <a:pt x="718" y="7203"/>
                  </a:lnTo>
                  <a:lnTo>
                    <a:pt x="462" y="7357"/>
                  </a:lnTo>
                  <a:lnTo>
                    <a:pt x="333" y="7485"/>
                  </a:lnTo>
                  <a:lnTo>
                    <a:pt x="205" y="7613"/>
                  </a:lnTo>
                  <a:lnTo>
                    <a:pt x="128" y="7741"/>
                  </a:lnTo>
                  <a:lnTo>
                    <a:pt x="77" y="7869"/>
                  </a:lnTo>
                  <a:lnTo>
                    <a:pt x="26" y="8023"/>
                  </a:lnTo>
                  <a:lnTo>
                    <a:pt x="0" y="8151"/>
                  </a:lnTo>
                  <a:lnTo>
                    <a:pt x="26" y="8305"/>
                  </a:lnTo>
                  <a:lnTo>
                    <a:pt x="51" y="8433"/>
                  </a:lnTo>
                  <a:lnTo>
                    <a:pt x="103" y="8561"/>
                  </a:lnTo>
                  <a:lnTo>
                    <a:pt x="154" y="8689"/>
                  </a:lnTo>
                  <a:lnTo>
                    <a:pt x="257" y="8818"/>
                  </a:lnTo>
                  <a:lnTo>
                    <a:pt x="359" y="8920"/>
                  </a:lnTo>
                  <a:lnTo>
                    <a:pt x="487" y="8997"/>
                  </a:lnTo>
                  <a:lnTo>
                    <a:pt x="615" y="9074"/>
                  </a:lnTo>
                  <a:lnTo>
                    <a:pt x="769" y="9125"/>
                  </a:lnTo>
                  <a:lnTo>
                    <a:pt x="949" y="9151"/>
                  </a:lnTo>
                  <a:lnTo>
                    <a:pt x="1256" y="9176"/>
                  </a:lnTo>
                  <a:lnTo>
                    <a:pt x="1538" y="9125"/>
                  </a:lnTo>
                  <a:lnTo>
                    <a:pt x="1820" y="9074"/>
                  </a:lnTo>
                  <a:lnTo>
                    <a:pt x="2102" y="8997"/>
                  </a:lnTo>
                  <a:lnTo>
                    <a:pt x="2666" y="8792"/>
                  </a:lnTo>
                  <a:lnTo>
                    <a:pt x="3204" y="8561"/>
                  </a:lnTo>
                  <a:lnTo>
                    <a:pt x="3743" y="8356"/>
                  </a:lnTo>
                  <a:lnTo>
                    <a:pt x="4281" y="8202"/>
                  </a:lnTo>
                  <a:lnTo>
                    <a:pt x="5357" y="7895"/>
                  </a:lnTo>
                  <a:lnTo>
                    <a:pt x="5562" y="8177"/>
                  </a:lnTo>
                  <a:lnTo>
                    <a:pt x="5793" y="8433"/>
                  </a:lnTo>
                  <a:lnTo>
                    <a:pt x="6024" y="8689"/>
                  </a:lnTo>
                  <a:lnTo>
                    <a:pt x="6306" y="8920"/>
                  </a:lnTo>
                  <a:lnTo>
                    <a:pt x="6588" y="9125"/>
                  </a:lnTo>
                  <a:lnTo>
                    <a:pt x="6895" y="9305"/>
                  </a:lnTo>
                  <a:lnTo>
                    <a:pt x="7177" y="9484"/>
                  </a:lnTo>
                  <a:lnTo>
                    <a:pt x="7485" y="9638"/>
                  </a:lnTo>
                  <a:lnTo>
                    <a:pt x="7792" y="9766"/>
                  </a:lnTo>
                  <a:lnTo>
                    <a:pt x="8126" y="9894"/>
                  </a:lnTo>
                  <a:lnTo>
                    <a:pt x="8459" y="9971"/>
                  </a:lnTo>
                  <a:lnTo>
                    <a:pt x="8792" y="10048"/>
                  </a:lnTo>
                  <a:lnTo>
                    <a:pt x="9151" y="10099"/>
                  </a:lnTo>
                  <a:lnTo>
                    <a:pt x="9484" y="10125"/>
                  </a:lnTo>
                  <a:lnTo>
                    <a:pt x="9843" y="10151"/>
                  </a:lnTo>
                  <a:lnTo>
                    <a:pt x="10202" y="10151"/>
                  </a:lnTo>
                  <a:lnTo>
                    <a:pt x="10535" y="10125"/>
                  </a:lnTo>
                  <a:lnTo>
                    <a:pt x="10894" y="10074"/>
                  </a:lnTo>
                  <a:lnTo>
                    <a:pt x="11586" y="9945"/>
                  </a:lnTo>
                  <a:lnTo>
                    <a:pt x="12253" y="9792"/>
                  </a:lnTo>
                  <a:lnTo>
                    <a:pt x="12893" y="9561"/>
                  </a:lnTo>
                  <a:lnTo>
                    <a:pt x="13509" y="9305"/>
                  </a:lnTo>
                  <a:lnTo>
                    <a:pt x="14098" y="9023"/>
                  </a:lnTo>
                  <a:lnTo>
                    <a:pt x="14662" y="8689"/>
                  </a:lnTo>
                  <a:lnTo>
                    <a:pt x="15226" y="8305"/>
                  </a:lnTo>
                  <a:lnTo>
                    <a:pt x="15764" y="7895"/>
                  </a:lnTo>
                  <a:lnTo>
                    <a:pt x="16277" y="7434"/>
                  </a:lnTo>
                  <a:lnTo>
                    <a:pt x="16738" y="6946"/>
                  </a:lnTo>
                  <a:lnTo>
                    <a:pt x="17174" y="6434"/>
                  </a:lnTo>
                  <a:lnTo>
                    <a:pt x="17558" y="5896"/>
                  </a:lnTo>
                  <a:lnTo>
                    <a:pt x="17892" y="5332"/>
                  </a:lnTo>
                  <a:lnTo>
                    <a:pt x="18045" y="5024"/>
                  </a:lnTo>
                  <a:lnTo>
                    <a:pt x="18174" y="4716"/>
                  </a:lnTo>
                  <a:lnTo>
                    <a:pt x="18276" y="4435"/>
                  </a:lnTo>
                  <a:lnTo>
                    <a:pt x="18379" y="4101"/>
                  </a:lnTo>
                  <a:lnTo>
                    <a:pt x="18456" y="3794"/>
                  </a:lnTo>
                  <a:lnTo>
                    <a:pt x="18532" y="3486"/>
                  </a:lnTo>
                  <a:lnTo>
                    <a:pt x="18558" y="3153"/>
                  </a:lnTo>
                  <a:lnTo>
                    <a:pt x="18584" y="2820"/>
                  </a:lnTo>
                  <a:lnTo>
                    <a:pt x="18584" y="2487"/>
                  </a:lnTo>
                  <a:lnTo>
                    <a:pt x="18584" y="2153"/>
                  </a:lnTo>
                  <a:lnTo>
                    <a:pt x="18532" y="1820"/>
                  </a:lnTo>
                  <a:lnTo>
                    <a:pt x="18481" y="1487"/>
                  </a:lnTo>
                  <a:lnTo>
                    <a:pt x="18456" y="1384"/>
                  </a:lnTo>
                  <a:lnTo>
                    <a:pt x="18404" y="1282"/>
                  </a:lnTo>
                  <a:lnTo>
                    <a:pt x="18327" y="1205"/>
                  </a:lnTo>
                  <a:lnTo>
                    <a:pt x="18250" y="1154"/>
                  </a:lnTo>
                  <a:lnTo>
                    <a:pt x="18174" y="1128"/>
                  </a:lnTo>
                  <a:lnTo>
                    <a:pt x="18071" y="1102"/>
                  </a:lnTo>
                  <a:lnTo>
                    <a:pt x="17892" y="1102"/>
                  </a:lnTo>
                  <a:lnTo>
                    <a:pt x="17712" y="1154"/>
                  </a:lnTo>
                  <a:lnTo>
                    <a:pt x="17635" y="1205"/>
                  </a:lnTo>
                  <a:lnTo>
                    <a:pt x="17558" y="1256"/>
                  </a:lnTo>
                  <a:lnTo>
                    <a:pt x="17482" y="1333"/>
                  </a:lnTo>
                  <a:lnTo>
                    <a:pt x="17430" y="1410"/>
                  </a:lnTo>
                  <a:lnTo>
                    <a:pt x="17405" y="1512"/>
                  </a:lnTo>
                  <a:lnTo>
                    <a:pt x="17405" y="1641"/>
                  </a:lnTo>
                  <a:lnTo>
                    <a:pt x="17353" y="2153"/>
                  </a:lnTo>
                  <a:lnTo>
                    <a:pt x="17251" y="2666"/>
                  </a:lnTo>
                  <a:lnTo>
                    <a:pt x="17097" y="3153"/>
                  </a:lnTo>
                  <a:lnTo>
                    <a:pt x="16918" y="3614"/>
                  </a:lnTo>
                  <a:lnTo>
                    <a:pt x="16687" y="4050"/>
                  </a:lnTo>
                  <a:lnTo>
                    <a:pt x="16405" y="4460"/>
                  </a:lnTo>
                  <a:lnTo>
                    <a:pt x="16097" y="4845"/>
                  </a:lnTo>
                  <a:lnTo>
                    <a:pt x="15764" y="5229"/>
                  </a:lnTo>
                  <a:lnTo>
                    <a:pt x="15380" y="5562"/>
                  </a:lnTo>
                  <a:lnTo>
                    <a:pt x="14995" y="5896"/>
                  </a:lnTo>
                  <a:lnTo>
                    <a:pt x="14559" y="6178"/>
                  </a:lnTo>
                  <a:lnTo>
                    <a:pt x="14124" y="6459"/>
                  </a:lnTo>
                  <a:lnTo>
                    <a:pt x="13688" y="6690"/>
                  </a:lnTo>
                  <a:lnTo>
                    <a:pt x="13227" y="6921"/>
                  </a:lnTo>
                  <a:lnTo>
                    <a:pt x="12740" y="7100"/>
                  </a:lnTo>
                  <a:lnTo>
                    <a:pt x="12278" y="7254"/>
                  </a:lnTo>
                  <a:lnTo>
                    <a:pt x="11842" y="7382"/>
                  </a:lnTo>
                  <a:lnTo>
                    <a:pt x="11432" y="7459"/>
                  </a:lnTo>
                  <a:lnTo>
                    <a:pt x="11022" y="7510"/>
                  </a:lnTo>
                  <a:lnTo>
                    <a:pt x="10586" y="7536"/>
                  </a:lnTo>
                  <a:lnTo>
                    <a:pt x="10176" y="7536"/>
                  </a:lnTo>
                  <a:lnTo>
                    <a:pt x="9766" y="7485"/>
                  </a:lnTo>
                  <a:lnTo>
                    <a:pt x="9356" y="7408"/>
                  </a:lnTo>
                  <a:lnTo>
                    <a:pt x="8920" y="7305"/>
                  </a:lnTo>
                  <a:lnTo>
                    <a:pt x="8741" y="7228"/>
                  </a:lnTo>
                  <a:lnTo>
                    <a:pt x="8561" y="7152"/>
                  </a:lnTo>
                  <a:lnTo>
                    <a:pt x="8254" y="6946"/>
                  </a:lnTo>
                  <a:lnTo>
                    <a:pt x="7972" y="6716"/>
                  </a:lnTo>
                  <a:lnTo>
                    <a:pt x="7690" y="6459"/>
                  </a:lnTo>
                  <a:lnTo>
                    <a:pt x="7152" y="5947"/>
                  </a:lnTo>
                  <a:lnTo>
                    <a:pt x="6870" y="5716"/>
                  </a:lnTo>
                  <a:lnTo>
                    <a:pt x="6536" y="5511"/>
                  </a:lnTo>
                  <a:lnTo>
                    <a:pt x="6485" y="5075"/>
                  </a:lnTo>
                  <a:lnTo>
                    <a:pt x="6408" y="4614"/>
                  </a:lnTo>
                  <a:lnTo>
                    <a:pt x="6280" y="3742"/>
                  </a:lnTo>
                  <a:lnTo>
                    <a:pt x="6229" y="3358"/>
                  </a:lnTo>
                  <a:lnTo>
                    <a:pt x="6203" y="2948"/>
                  </a:lnTo>
                  <a:lnTo>
                    <a:pt x="6152" y="2076"/>
                  </a:lnTo>
                  <a:lnTo>
                    <a:pt x="6101" y="1641"/>
                  </a:lnTo>
                  <a:lnTo>
                    <a:pt x="6024" y="1231"/>
                  </a:lnTo>
                  <a:lnTo>
                    <a:pt x="5896" y="846"/>
                  </a:lnTo>
                  <a:lnTo>
                    <a:pt x="5819" y="667"/>
                  </a:lnTo>
                  <a:lnTo>
                    <a:pt x="5742" y="513"/>
                  </a:lnTo>
                  <a:lnTo>
                    <a:pt x="5639" y="359"/>
                  </a:lnTo>
                  <a:lnTo>
                    <a:pt x="5511" y="231"/>
                  </a:lnTo>
                  <a:lnTo>
                    <a:pt x="5409" y="154"/>
                  </a:lnTo>
                  <a:lnTo>
                    <a:pt x="5255" y="77"/>
                  </a:lnTo>
                  <a:lnTo>
                    <a:pt x="5127" y="26"/>
                  </a:lnTo>
                  <a:lnTo>
                    <a:pt x="49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761350" y="2765588"/>
              <a:ext cx="323650" cy="509450"/>
            </a:xfrm>
            <a:custGeom>
              <a:avLst/>
              <a:gdLst/>
              <a:ahLst/>
              <a:cxnLst/>
              <a:rect l="l" t="t" r="r" b="b"/>
              <a:pathLst>
                <a:path w="12946" h="20378" extrusionOk="0">
                  <a:moveTo>
                    <a:pt x="11766" y="0"/>
                  </a:moveTo>
                  <a:lnTo>
                    <a:pt x="11587" y="26"/>
                  </a:lnTo>
                  <a:lnTo>
                    <a:pt x="11433" y="103"/>
                  </a:lnTo>
                  <a:lnTo>
                    <a:pt x="11382" y="154"/>
                  </a:lnTo>
                  <a:lnTo>
                    <a:pt x="11305" y="205"/>
                  </a:lnTo>
                  <a:lnTo>
                    <a:pt x="11279" y="308"/>
                  </a:lnTo>
                  <a:lnTo>
                    <a:pt x="11254" y="385"/>
                  </a:lnTo>
                  <a:lnTo>
                    <a:pt x="11228" y="487"/>
                  </a:lnTo>
                  <a:lnTo>
                    <a:pt x="11228" y="590"/>
                  </a:lnTo>
                  <a:lnTo>
                    <a:pt x="11305" y="1205"/>
                  </a:lnTo>
                  <a:lnTo>
                    <a:pt x="11356" y="1820"/>
                  </a:lnTo>
                  <a:lnTo>
                    <a:pt x="11382" y="2410"/>
                  </a:lnTo>
                  <a:lnTo>
                    <a:pt x="11382" y="3025"/>
                  </a:lnTo>
                  <a:lnTo>
                    <a:pt x="11356" y="3640"/>
                  </a:lnTo>
                  <a:lnTo>
                    <a:pt x="11305" y="4255"/>
                  </a:lnTo>
                  <a:lnTo>
                    <a:pt x="11228" y="4870"/>
                  </a:lnTo>
                  <a:lnTo>
                    <a:pt x="11100" y="5485"/>
                  </a:lnTo>
                  <a:lnTo>
                    <a:pt x="10972" y="6075"/>
                  </a:lnTo>
                  <a:lnTo>
                    <a:pt x="10818" y="6665"/>
                  </a:lnTo>
                  <a:lnTo>
                    <a:pt x="10638" y="7254"/>
                  </a:lnTo>
                  <a:lnTo>
                    <a:pt x="10433" y="7818"/>
                  </a:lnTo>
                  <a:lnTo>
                    <a:pt x="10228" y="8408"/>
                  </a:lnTo>
                  <a:lnTo>
                    <a:pt x="9972" y="8946"/>
                  </a:lnTo>
                  <a:lnTo>
                    <a:pt x="9690" y="9484"/>
                  </a:lnTo>
                  <a:lnTo>
                    <a:pt x="9382" y="10022"/>
                  </a:lnTo>
                  <a:lnTo>
                    <a:pt x="8665" y="11278"/>
                  </a:lnTo>
                  <a:lnTo>
                    <a:pt x="8203" y="11996"/>
                  </a:lnTo>
                  <a:lnTo>
                    <a:pt x="7947" y="12355"/>
                  </a:lnTo>
                  <a:lnTo>
                    <a:pt x="7691" y="12688"/>
                  </a:lnTo>
                  <a:lnTo>
                    <a:pt x="7409" y="12970"/>
                  </a:lnTo>
                  <a:lnTo>
                    <a:pt x="7127" y="13226"/>
                  </a:lnTo>
                  <a:lnTo>
                    <a:pt x="6845" y="13457"/>
                  </a:lnTo>
                  <a:lnTo>
                    <a:pt x="6537" y="13611"/>
                  </a:lnTo>
                  <a:lnTo>
                    <a:pt x="6383" y="13662"/>
                  </a:lnTo>
                  <a:lnTo>
                    <a:pt x="6230" y="13713"/>
                  </a:lnTo>
                  <a:lnTo>
                    <a:pt x="5743" y="13713"/>
                  </a:lnTo>
                  <a:lnTo>
                    <a:pt x="5589" y="13662"/>
                  </a:lnTo>
                  <a:lnTo>
                    <a:pt x="5409" y="13585"/>
                  </a:lnTo>
                  <a:lnTo>
                    <a:pt x="5256" y="13508"/>
                  </a:lnTo>
                  <a:lnTo>
                    <a:pt x="5102" y="13431"/>
                  </a:lnTo>
                  <a:lnTo>
                    <a:pt x="4922" y="13380"/>
                  </a:lnTo>
                  <a:lnTo>
                    <a:pt x="4794" y="12944"/>
                  </a:lnTo>
                  <a:lnTo>
                    <a:pt x="4589" y="12534"/>
                  </a:lnTo>
                  <a:lnTo>
                    <a:pt x="4384" y="12150"/>
                  </a:lnTo>
                  <a:lnTo>
                    <a:pt x="4179" y="11765"/>
                  </a:lnTo>
                  <a:lnTo>
                    <a:pt x="3820" y="11125"/>
                  </a:lnTo>
                  <a:lnTo>
                    <a:pt x="3436" y="10458"/>
                  </a:lnTo>
                  <a:lnTo>
                    <a:pt x="3231" y="10151"/>
                  </a:lnTo>
                  <a:lnTo>
                    <a:pt x="3000" y="9869"/>
                  </a:lnTo>
                  <a:lnTo>
                    <a:pt x="2769" y="9587"/>
                  </a:lnTo>
                  <a:lnTo>
                    <a:pt x="2487" y="9356"/>
                  </a:lnTo>
                  <a:lnTo>
                    <a:pt x="2385" y="9305"/>
                  </a:lnTo>
                  <a:lnTo>
                    <a:pt x="2282" y="9253"/>
                  </a:lnTo>
                  <a:lnTo>
                    <a:pt x="2154" y="9228"/>
                  </a:lnTo>
                  <a:lnTo>
                    <a:pt x="1949" y="9228"/>
                  </a:lnTo>
                  <a:lnTo>
                    <a:pt x="1821" y="9253"/>
                  </a:lnTo>
                  <a:lnTo>
                    <a:pt x="1616" y="9356"/>
                  </a:lnTo>
                  <a:lnTo>
                    <a:pt x="1436" y="9510"/>
                  </a:lnTo>
                  <a:lnTo>
                    <a:pt x="1283" y="9689"/>
                  </a:lnTo>
                  <a:lnTo>
                    <a:pt x="1231" y="9792"/>
                  </a:lnTo>
                  <a:lnTo>
                    <a:pt x="1206" y="9894"/>
                  </a:lnTo>
                  <a:lnTo>
                    <a:pt x="1180" y="9997"/>
                  </a:lnTo>
                  <a:lnTo>
                    <a:pt x="1154" y="10125"/>
                  </a:lnTo>
                  <a:lnTo>
                    <a:pt x="1206" y="10458"/>
                  </a:lnTo>
                  <a:lnTo>
                    <a:pt x="1283" y="10791"/>
                  </a:lnTo>
                  <a:lnTo>
                    <a:pt x="1411" y="11099"/>
                  </a:lnTo>
                  <a:lnTo>
                    <a:pt x="1590" y="11381"/>
                  </a:lnTo>
                  <a:lnTo>
                    <a:pt x="1770" y="11688"/>
                  </a:lnTo>
                  <a:lnTo>
                    <a:pt x="1975" y="11970"/>
                  </a:lnTo>
                  <a:lnTo>
                    <a:pt x="2359" y="12509"/>
                  </a:lnTo>
                  <a:lnTo>
                    <a:pt x="2846" y="13278"/>
                  </a:lnTo>
                  <a:lnTo>
                    <a:pt x="3333" y="14047"/>
                  </a:lnTo>
                  <a:lnTo>
                    <a:pt x="2897" y="13944"/>
                  </a:lnTo>
                  <a:lnTo>
                    <a:pt x="2487" y="13816"/>
                  </a:lnTo>
                  <a:lnTo>
                    <a:pt x="2077" y="13662"/>
                  </a:lnTo>
                  <a:lnTo>
                    <a:pt x="1898" y="13585"/>
                  </a:lnTo>
                  <a:lnTo>
                    <a:pt x="1693" y="13457"/>
                  </a:lnTo>
                  <a:lnTo>
                    <a:pt x="1539" y="13380"/>
                  </a:lnTo>
                  <a:lnTo>
                    <a:pt x="1334" y="13329"/>
                  </a:lnTo>
                  <a:lnTo>
                    <a:pt x="1129" y="13303"/>
                  </a:lnTo>
                  <a:lnTo>
                    <a:pt x="949" y="13303"/>
                  </a:lnTo>
                  <a:lnTo>
                    <a:pt x="744" y="13355"/>
                  </a:lnTo>
                  <a:lnTo>
                    <a:pt x="565" y="13406"/>
                  </a:lnTo>
                  <a:lnTo>
                    <a:pt x="385" y="13508"/>
                  </a:lnTo>
                  <a:lnTo>
                    <a:pt x="257" y="13662"/>
                  </a:lnTo>
                  <a:lnTo>
                    <a:pt x="155" y="13816"/>
                  </a:lnTo>
                  <a:lnTo>
                    <a:pt x="78" y="13970"/>
                  </a:lnTo>
                  <a:lnTo>
                    <a:pt x="27" y="14124"/>
                  </a:lnTo>
                  <a:lnTo>
                    <a:pt x="1" y="14303"/>
                  </a:lnTo>
                  <a:lnTo>
                    <a:pt x="27" y="14457"/>
                  </a:lnTo>
                  <a:lnTo>
                    <a:pt x="52" y="14636"/>
                  </a:lnTo>
                  <a:lnTo>
                    <a:pt x="103" y="14790"/>
                  </a:lnTo>
                  <a:lnTo>
                    <a:pt x="180" y="14944"/>
                  </a:lnTo>
                  <a:lnTo>
                    <a:pt x="283" y="15098"/>
                  </a:lnTo>
                  <a:lnTo>
                    <a:pt x="385" y="15226"/>
                  </a:lnTo>
                  <a:lnTo>
                    <a:pt x="642" y="15482"/>
                  </a:lnTo>
                  <a:lnTo>
                    <a:pt x="924" y="15687"/>
                  </a:lnTo>
                  <a:lnTo>
                    <a:pt x="1077" y="15764"/>
                  </a:lnTo>
                  <a:lnTo>
                    <a:pt x="1231" y="15841"/>
                  </a:lnTo>
                  <a:lnTo>
                    <a:pt x="1590" y="15943"/>
                  </a:lnTo>
                  <a:lnTo>
                    <a:pt x="1949" y="16020"/>
                  </a:lnTo>
                  <a:lnTo>
                    <a:pt x="2333" y="16072"/>
                  </a:lnTo>
                  <a:lnTo>
                    <a:pt x="2692" y="16097"/>
                  </a:lnTo>
                  <a:lnTo>
                    <a:pt x="3077" y="16123"/>
                  </a:lnTo>
                  <a:lnTo>
                    <a:pt x="3461" y="16097"/>
                  </a:lnTo>
                  <a:lnTo>
                    <a:pt x="3871" y="16046"/>
                  </a:lnTo>
                  <a:lnTo>
                    <a:pt x="4256" y="15969"/>
                  </a:lnTo>
                  <a:lnTo>
                    <a:pt x="4051" y="16302"/>
                  </a:lnTo>
                  <a:lnTo>
                    <a:pt x="3820" y="16635"/>
                  </a:lnTo>
                  <a:lnTo>
                    <a:pt x="3333" y="17251"/>
                  </a:lnTo>
                  <a:lnTo>
                    <a:pt x="3154" y="17481"/>
                  </a:lnTo>
                  <a:lnTo>
                    <a:pt x="2949" y="17712"/>
                  </a:lnTo>
                  <a:lnTo>
                    <a:pt x="2744" y="17943"/>
                  </a:lnTo>
                  <a:lnTo>
                    <a:pt x="2564" y="18199"/>
                  </a:lnTo>
                  <a:lnTo>
                    <a:pt x="2385" y="18455"/>
                  </a:lnTo>
                  <a:lnTo>
                    <a:pt x="2257" y="18712"/>
                  </a:lnTo>
                  <a:lnTo>
                    <a:pt x="2180" y="18994"/>
                  </a:lnTo>
                  <a:lnTo>
                    <a:pt x="2154" y="19122"/>
                  </a:lnTo>
                  <a:lnTo>
                    <a:pt x="2154" y="19276"/>
                  </a:lnTo>
                  <a:lnTo>
                    <a:pt x="2180" y="19429"/>
                  </a:lnTo>
                  <a:lnTo>
                    <a:pt x="2205" y="19583"/>
                  </a:lnTo>
                  <a:lnTo>
                    <a:pt x="2257" y="19711"/>
                  </a:lnTo>
                  <a:lnTo>
                    <a:pt x="2333" y="19839"/>
                  </a:lnTo>
                  <a:lnTo>
                    <a:pt x="2410" y="19968"/>
                  </a:lnTo>
                  <a:lnTo>
                    <a:pt x="2513" y="20070"/>
                  </a:lnTo>
                  <a:lnTo>
                    <a:pt x="2615" y="20147"/>
                  </a:lnTo>
                  <a:lnTo>
                    <a:pt x="2718" y="20224"/>
                  </a:lnTo>
                  <a:lnTo>
                    <a:pt x="2846" y="20275"/>
                  </a:lnTo>
                  <a:lnTo>
                    <a:pt x="2974" y="20327"/>
                  </a:lnTo>
                  <a:lnTo>
                    <a:pt x="3102" y="20352"/>
                  </a:lnTo>
                  <a:lnTo>
                    <a:pt x="3256" y="20378"/>
                  </a:lnTo>
                  <a:lnTo>
                    <a:pt x="3384" y="20352"/>
                  </a:lnTo>
                  <a:lnTo>
                    <a:pt x="3538" y="20327"/>
                  </a:lnTo>
                  <a:lnTo>
                    <a:pt x="3666" y="20301"/>
                  </a:lnTo>
                  <a:lnTo>
                    <a:pt x="3820" y="20224"/>
                  </a:lnTo>
                  <a:lnTo>
                    <a:pt x="3948" y="20147"/>
                  </a:lnTo>
                  <a:lnTo>
                    <a:pt x="4076" y="20045"/>
                  </a:lnTo>
                  <a:lnTo>
                    <a:pt x="4205" y="19916"/>
                  </a:lnTo>
                  <a:lnTo>
                    <a:pt x="4307" y="19788"/>
                  </a:lnTo>
                  <a:lnTo>
                    <a:pt x="4512" y="19481"/>
                  </a:lnTo>
                  <a:lnTo>
                    <a:pt x="4692" y="19147"/>
                  </a:lnTo>
                  <a:lnTo>
                    <a:pt x="4871" y="18814"/>
                  </a:lnTo>
                  <a:lnTo>
                    <a:pt x="4999" y="18455"/>
                  </a:lnTo>
                  <a:lnTo>
                    <a:pt x="5256" y="17815"/>
                  </a:lnTo>
                  <a:lnTo>
                    <a:pt x="5358" y="17533"/>
                  </a:lnTo>
                  <a:lnTo>
                    <a:pt x="5435" y="17225"/>
                  </a:lnTo>
                  <a:lnTo>
                    <a:pt x="5512" y="16917"/>
                  </a:lnTo>
                  <a:lnTo>
                    <a:pt x="5563" y="16610"/>
                  </a:lnTo>
                  <a:lnTo>
                    <a:pt x="5871" y="16584"/>
                  </a:lnTo>
                  <a:lnTo>
                    <a:pt x="6178" y="16507"/>
                  </a:lnTo>
                  <a:lnTo>
                    <a:pt x="6512" y="16379"/>
                  </a:lnTo>
                  <a:lnTo>
                    <a:pt x="6819" y="16251"/>
                  </a:lnTo>
                  <a:lnTo>
                    <a:pt x="7152" y="16072"/>
                  </a:lnTo>
                  <a:lnTo>
                    <a:pt x="7486" y="15892"/>
                  </a:lnTo>
                  <a:lnTo>
                    <a:pt x="7793" y="15661"/>
                  </a:lnTo>
                  <a:lnTo>
                    <a:pt x="8101" y="15431"/>
                  </a:lnTo>
                  <a:lnTo>
                    <a:pt x="8690" y="14944"/>
                  </a:lnTo>
                  <a:lnTo>
                    <a:pt x="9229" y="14457"/>
                  </a:lnTo>
                  <a:lnTo>
                    <a:pt x="9690" y="13970"/>
                  </a:lnTo>
                  <a:lnTo>
                    <a:pt x="10049" y="13534"/>
                  </a:lnTo>
                  <a:lnTo>
                    <a:pt x="10561" y="12791"/>
                  </a:lnTo>
                  <a:lnTo>
                    <a:pt x="11023" y="12022"/>
                  </a:lnTo>
                  <a:lnTo>
                    <a:pt x="11433" y="11253"/>
                  </a:lnTo>
                  <a:lnTo>
                    <a:pt x="11792" y="10458"/>
                  </a:lnTo>
                  <a:lnTo>
                    <a:pt x="12125" y="9664"/>
                  </a:lnTo>
                  <a:lnTo>
                    <a:pt x="12381" y="8843"/>
                  </a:lnTo>
                  <a:lnTo>
                    <a:pt x="12612" y="8049"/>
                  </a:lnTo>
                  <a:lnTo>
                    <a:pt x="12766" y="7203"/>
                  </a:lnTo>
                  <a:lnTo>
                    <a:pt x="12868" y="6383"/>
                  </a:lnTo>
                  <a:lnTo>
                    <a:pt x="12945" y="5537"/>
                  </a:lnTo>
                  <a:lnTo>
                    <a:pt x="12945" y="4691"/>
                  </a:lnTo>
                  <a:lnTo>
                    <a:pt x="12894" y="3819"/>
                  </a:lnTo>
                  <a:lnTo>
                    <a:pt x="12791" y="2948"/>
                  </a:lnTo>
                  <a:lnTo>
                    <a:pt x="12638" y="2102"/>
                  </a:lnTo>
                  <a:lnTo>
                    <a:pt x="12433" y="1205"/>
                  </a:lnTo>
                  <a:lnTo>
                    <a:pt x="12151" y="333"/>
                  </a:lnTo>
                  <a:lnTo>
                    <a:pt x="12125" y="231"/>
                  </a:lnTo>
                  <a:lnTo>
                    <a:pt x="12074" y="154"/>
                  </a:lnTo>
                  <a:lnTo>
                    <a:pt x="11997" y="77"/>
                  </a:lnTo>
                  <a:lnTo>
                    <a:pt x="11920" y="51"/>
                  </a:lnTo>
                  <a:lnTo>
                    <a:pt x="118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11550" y="1840913"/>
              <a:ext cx="1357900" cy="987500"/>
            </a:xfrm>
            <a:custGeom>
              <a:avLst/>
              <a:gdLst/>
              <a:ahLst/>
              <a:cxnLst/>
              <a:rect l="l" t="t" r="r" b="b"/>
              <a:pathLst>
                <a:path w="54316" h="39500" extrusionOk="0">
                  <a:moveTo>
                    <a:pt x="40243" y="0"/>
                  </a:moveTo>
                  <a:lnTo>
                    <a:pt x="39423" y="26"/>
                  </a:lnTo>
                  <a:lnTo>
                    <a:pt x="38628" y="103"/>
                  </a:lnTo>
                  <a:lnTo>
                    <a:pt x="37885" y="205"/>
                  </a:lnTo>
                  <a:lnTo>
                    <a:pt x="37142" y="308"/>
                  </a:lnTo>
                  <a:lnTo>
                    <a:pt x="36424" y="461"/>
                  </a:lnTo>
                  <a:lnTo>
                    <a:pt x="35757" y="641"/>
                  </a:lnTo>
                  <a:lnTo>
                    <a:pt x="35091" y="820"/>
                  </a:lnTo>
                  <a:lnTo>
                    <a:pt x="34476" y="1051"/>
                  </a:lnTo>
                  <a:lnTo>
                    <a:pt x="33861" y="1307"/>
                  </a:lnTo>
                  <a:lnTo>
                    <a:pt x="33297" y="1564"/>
                  </a:lnTo>
                  <a:lnTo>
                    <a:pt x="32733" y="1846"/>
                  </a:lnTo>
                  <a:lnTo>
                    <a:pt x="32195" y="2153"/>
                  </a:lnTo>
                  <a:lnTo>
                    <a:pt x="31682" y="2486"/>
                  </a:lnTo>
                  <a:lnTo>
                    <a:pt x="31195" y="2820"/>
                  </a:lnTo>
                  <a:lnTo>
                    <a:pt x="30734" y="3178"/>
                  </a:lnTo>
                  <a:lnTo>
                    <a:pt x="30298" y="3563"/>
                  </a:lnTo>
                  <a:lnTo>
                    <a:pt x="29862" y="3947"/>
                  </a:lnTo>
                  <a:lnTo>
                    <a:pt x="29478" y="4358"/>
                  </a:lnTo>
                  <a:lnTo>
                    <a:pt x="29093" y="4768"/>
                  </a:lnTo>
                  <a:lnTo>
                    <a:pt x="28709" y="5203"/>
                  </a:lnTo>
                  <a:lnTo>
                    <a:pt x="28375" y="5639"/>
                  </a:lnTo>
                  <a:lnTo>
                    <a:pt x="28042" y="6101"/>
                  </a:lnTo>
                  <a:lnTo>
                    <a:pt x="27735" y="6562"/>
                  </a:lnTo>
                  <a:lnTo>
                    <a:pt x="27453" y="7023"/>
                  </a:lnTo>
                  <a:lnTo>
                    <a:pt x="27171" y="7510"/>
                  </a:lnTo>
                  <a:lnTo>
                    <a:pt x="26914" y="7972"/>
                  </a:lnTo>
                  <a:lnTo>
                    <a:pt x="26684" y="8459"/>
                  </a:lnTo>
                  <a:lnTo>
                    <a:pt x="26248" y="9458"/>
                  </a:lnTo>
                  <a:lnTo>
                    <a:pt x="25863" y="10458"/>
                  </a:lnTo>
                  <a:lnTo>
                    <a:pt x="25530" y="11432"/>
                  </a:lnTo>
                  <a:lnTo>
                    <a:pt x="25274" y="12432"/>
                  </a:lnTo>
                  <a:lnTo>
                    <a:pt x="25043" y="13406"/>
                  </a:lnTo>
                  <a:lnTo>
                    <a:pt x="24864" y="14354"/>
                  </a:lnTo>
                  <a:lnTo>
                    <a:pt x="24710" y="15277"/>
                  </a:lnTo>
                  <a:lnTo>
                    <a:pt x="24582" y="16148"/>
                  </a:lnTo>
                  <a:lnTo>
                    <a:pt x="24505" y="16969"/>
                  </a:lnTo>
                  <a:lnTo>
                    <a:pt x="24454" y="17763"/>
                  </a:lnTo>
                  <a:lnTo>
                    <a:pt x="24402" y="18481"/>
                  </a:lnTo>
                  <a:lnTo>
                    <a:pt x="24377" y="19122"/>
                  </a:lnTo>
                  <a:lnTo>
                    <a:pt x="24377" y="20173"/>
                  </a:lnTo>
                  <a:lnTo>
                    <a:pt x="24402" y="20839"/>
                  </a:lnTo>
                  <a:lnTo>
                    <a:pt x="24428" y="21095"/>
                  </a:lnTo>
                  <a:lnTo>
                    <a:pt x="24249" y="21121"/>
                  </a:lnTo>
                  <a:lnTo>
                    <a:pt x="24018" y="21147"/>
                  </a:lnTo>
                  <a:lnTo>
                    <a:pt x="23710" y="21147"/>
                  </a:lnTo>
                  <a:lnTo>
                    <a:pt x="23326" y="21121"/>
                  </a:lnTo>
                  <a:lnTo>
                    <a:pt x="22864" y="21070"/>
                  </a:lnTo>
                  <a:lnTo>
                    <a:pt x="22352" y="20916"/>
                  </a:lnTo>
                  <a:lnTo>
                    <a:pt x="21762" y="20711"/>
                  </a:lnTo>
                  <a:lnTo>
                    <a:pt x="21455" y="20583"/>
                  </a:lnTo>
                  <a:lnTo>
                    <a:pt x="21121" y="20429"/>
                  </a:lnTo>
                  <a:lnTo>
                    <a:pt x="20763" y="20249"/>
                  </a:lnTo>
                  <a:lnTo>
                    <a:pt x="20429" y="20019"/>
                  </a:lnTo>
                  <a:lnTo>
                    <a:pt x="20045" y="19788"/>
                  </a:lnTo>
                  <a:lnTo>
                    <a:pt x="19660" y="19506"/>
                  </a:lnTo>
                  <a:lnTo>
                    <a:pt x="19276" y="19199"/>
                  </a:lnTo>
                  <a:lnTo>
                    <a:pt x="18866" y="18865"/>
                  </a:lnTo>
                  <a:lnTo>
                    <a:pt x="18456" y="18481"/>
                  </a:lnTo>
                  <a:lnTo>
                    <a:pt x="18020" y="18071"/>
                  </a:lnTo>
                  <a:lnTo>
                    <a:pt x="17584" y="17609"/>
                  </a:lnTo>
                  <a:lnTo>
                    <a:pt x="17148" y="17097"/>
                  </a:lnTo>
                  <a:lnTo>
                    <a:pt x="16687" y="16558"/>
                  </a:lnTo>
                  <a:lnTo>
                    <a:pt x="16226" y="15969"/>
                  </a:lnTo>
                  <a:lnTo>
                    <a:pt x="15764" y="15328"/>
                  </a:lnTo>
                  <a:lnTo>
                    <a:pt x="15277" y="14636"/>
                  </a:lnTo>
                  <a:lnTo>
                    <a:pt x="14867" y="13995"/>
                  </a:lnTo>
                  <a:lnTo>
                    <a:pt x="14508" y="13380"/>
                  </a:lnTo>
                  <a:lnTo>
                    <a:pt x="14175" y="12765"/>
                  </a:lnTo>
                  <a:lnTo>
                    <a:pt x="13867" y="12150"/>
                  </a:lnTo>
                  <a:lnTo>
                    <a:pt x="13560" y="11535"/>
                  </a:lnTo>
                  <a:lnTo>
                    <a:pt x="13304" y="10894"/>
                  </a:lnTo>
                  <a:lnTo>
                    <a:pt x="13022" y="10227"/>
                  </a:lnTo>
                  <a:lnTo>
                    <a:pt x="12765" y="9535"/>
                  </a:lnTo>
                  <a:lnTo>
                    <a:pt x="12688" y="9330"/>
                  </a:lnTo>
                  <a:lnTo>
                    <a:pt x="12560" y="9151"/>
                  </a:lnTo>
                  <a:lnTo>
                    <a:pt x="12432" y="8997"/>
                  </a:lnTo>
                  <a:lnTo>
                    <a:pt x="12278" y="8843"/>
                  </a:lnTo>
                  <a:lnTo>
                    <a:pt x="12124" y="8741"/>
                  </a:lnTo>
                  <a:lnTo>
                    <a:pt x="11945" y="8638"/>
                  </a:lnTo>
                  <a:lnTo>
                    <a:pt x="11766" y="8561"/>
                  </a:lnTo>
                  <a:lnTo>
                    <a:pt x="11560" y="8510"/>
                  </a:lnTo>
                  <a:lnTo>
                    <a:pt x="11355" y="8484"/>
                  </a:lnTo>
                  <a:lnTo>
                    <a:pt x="11176" y="8510"/>
                  </a:lnTo>
                  <a:lnTo>
                    <a:pt x="10971" y="8536"/>
                  </a:lnTo>
                  <a:lnTo>
                    <a:pt x="10792" y="8612"/>
                  </a:lnTo>
                  <a:lnTo>
                    <a:pt x="10612" y="8689"/>
                  </a:lnTo>
                  <a:lnTo>
                    <a:pt x="10458" y="8818"/>
                  </a:lnTo>
                  <a:lnTo>
                    <a:pt x="10305" y="8997"/>
                  </a:lnTo>
                  <a:lnTo>
                    <a:pt x="10176" y="9202"/>
                  </a:lnTo>
                  <a:lnTo>
                    <a:pt x="9946" y="9663"/>
                  </a:lnTo>
                  <a:lnTo>
                    <a:pt x="9741" y="10150"/>
                  </a:lnTo>
                  <a:lnTo>
                    <a:pt x="9612" y="10637"/>
                  </a:lnTo>
                  <a:lnTo>
                    <a:pt x="9510" y="11150"/>
                  </a:lnTo>
                  <a:lnTo>
                    <a:pt x="9433" y="11637"/>
                  </a:lnTo>
                  <a:lnTo>
                    <a:pt x="9407" y="12150"/>
                  </a:lnTo>
                  <a:lnTo>
                    <a:pt x="9433" y="12637"/>
                  </a:lnTo>
                  <a:lnTo>
                    <a:pt x="9484" y="13149"/>
                  </a:lnTo>
                  <a:lnTo>
                    <a:pt x="9202" y="12662"/>
                  </a:lnTo>
                  <a:lnTo>
                    <a:pt x="8946" y="12201"/>
                  </a:lnTo>
                  <a:lnTo>
                    <a:pt x="8741" y="11714"/>
                  </a:lnTo>
                  <a:lnTo>
                    <a:pt x="8510" y="11227"/>
                  </a:lnTo>
                  <a:lnTo>
                    <a:pt x="8126" y="10202"/>
                  </a:lnTo>
                  <a:lnTo>
                    <a:pt x="7716" y="9151"/>
                  </a:lnTo>
                  <a:lnTo>
                    <a:pt x="7639" y="8946"/>
                  </a:lnTo>
                  <a:lnTo>
                    <a:pt x="7536" y="8766"/>
                  </a:lnTo>
                  <a:lnTo>
                    <a:pt x="7382" y="8612"/>
                  </a:lnTo>
                  <a:lnTo>
                    <a:pt x="7229" y="8459"/>
                  </a:lnTo>
                  <a:lnTo>
                    <a:pt x="7075" y="8356"/>
                  </a:lnTo>
                  <a:lnTo>
                    <a:pt x="6895" y="8254"/>
                  </a:lnTo>
                  <a:lnTo>
                    <a:pt x="6716" y="8177"/>
                  </a:lnTo>
                  <a:lnTo>
                    <a:pt x="6511" y="8125"/>
                  </a:lnTo>
                  <a:lnTo>
                    <a:pt x="6306" y="8100"/>
                  </a:lnTo>
                  <a:lnTo>
                    <a:pt x="6126" y="8125"/>
                  </a:lnTo>
                  <a:lnTo>
                    <a:pt x="5921" y="8151"/>
                  </a:lnTo>
                  <a:lnTo>
                    <a:pt x="5742" y="8202"/>
                  </a:lnTo>
                  <a:lnTo>
                    <a:pt x="5563" y="8305"/>
                  </a:lnTo>
                  <a:lnTo>
                    <a:pt x="5409" y="8433"/>
                  </a:lnTo>
                  <a:lnTo>
                    <a:pt x="5255" y="8612"/>
                  </a:lnTo>
                  <a:lnTo>
                    <a:pt x="5127" y="8792"/>
                  </a:lnTo>
                  <a:lnTo>
                    <a:pt x="4973" y="9099"/>
                  </a:lnTo>
                  <a:lnTo>
                    <a:pt x="4845" y="9407"/>
                  </a:lnTo>
                  <a:lnTo>
                    <a:pt x="4717" y="9689"/>
                  </a:lnTo>
                  <a:lnTo>
                    <a:pt x="4640" y="9997"/>
                  </a:lnTo>
                  <a:lnTo>
                    <a:pt x="4537" y="10304"/>
                  </a:lnTo>
                  <a:lnTo>
                    <a:pt x="4486" y="10612"/>
                  </a:lnTo>
                  <a:lnTo>
                    <a:pt x="4435" y="10919"/>
                  </a:lnTo>
                  <a:lnTo>
                    <a:pt x="4383" y="11227"/>
                  </a:lnTo>
                  <a:lnTo>
                    <a:pt x="4383" y="11868"/>
                  </a:lnTo>
                  <a:lnTo>
                    <a:pt x="4409" y="12483"/>
                  </a:lnTo>
                  <a:lnTo>
                    <a:pt x="4486" y="13098"/>
                  </a:lnTo>
                  <a:lnTo>
                    <a:pt x="4614" y="13739"/>
                  </a:lnTo>
                  <a:lnTo>
                    <a:pt x="4076" y="12637"/>
                  </a:lnTo>
                  <a:lnTo>
                    <a:pt x="3589" y="11535"/>
                  </a:lnTo>
                  <a:lnTo>
                    <a:pt x="2640" y="9305"/>
                  </a:lnTo>
                  <a:lnTo>
                    <a:pt x="2589" y="9202"/>
                  </a:lnTo>
                  <a:lnTo>
                    <a:pt x="2512" y="9099"/>
                  </a:lnTo>
                  <a:lnTo>
                    <a:pt x="2435" y="9023"/>
                  </a:lnTo>
                  <a:lnTo>
                    <a:pt x="2333" y="8971"/>
                  </a:lnTo>
                  <a:lnTo>
                    <a:pt x="2128" y="8869"/>
                  </a:lnTo>
                  <a:lnTo>
                    <a:pt x="1871" y="8792"/>
                  </a:lnTo>
                  <a:lnTo>
                    <a:pt x="1641" y="8792"/>
                  </a:lnTo>
                  <a:lnTo>
                    <a:pt x="1410" y="8843"/>
                  </a:lnTo>
                  <a:lnTo>
                    <a:pt x="1179" y="8946"/>
                  </a:lnTo>
                  <a:lnTo>
                    <a:pt x="1102" y="9023"/>
                  </a:lnTo>
                  <a:lnTo>
                    <a:pt x="1026" y="9099"/>
                  </a:lnTo>
                  <a:lnTo>
                    <a:pt x="872" y="9305"/>
                  </a:lnTo>
                  <a:lnTo>
                    <a:pt x="718" y="9510"/>
                  </a:lnTo>
                  <a:lnTo>
                    <a:pt x="590" y="9715"/>
                  </a:lnTo>
                  <a:lnTo>
                    <a:pt x="487" y="9971"/>
                  </a:lnTo>
                  <a:lnTo>
                    <a:pt x="385" y="10202"/>
                  </a:lnTo>
                  <a:lnTo>
                    <a:pt x="282" y="10458"/>
                  </a:lnTo>
                  <a:lnTo>
                    <a:pt x="154" y="11022"/>
                  </a:lnTo>
                  <a:lnTo>
                    <a:pt x="52" y="11637"/>
                  </a:lnTo>
                  <a:lnTo>
                    <a:pt x="0" y="12278"/>
                  </a:lnTo>
                  <a:lnTo>
                    <a:pt x="0" y="12970"/>
                  </a:lnTo>
                  <a:lnTo>
                    <a:pt x="52" y="13688"/>
                  </a:lnTo>
                  <a:lnTo>
                    <a:pt x="128" y="14431"/>
                  </a:lnTo>
                  <a:lnTo>
                    <a:pt x="257" y="15226"/>
                  </a:lnTo>
                  <a:lnTo>
                    <a:pt x="436" y="16046"/>
                  </a:lnTo>
                  <a:lnTo>
                    <a:pt x="667" y="16892"/>
                  </a:lnTo>
                  <a:lnTo>
                    <a:pt x="923" y="17763"/>
                  </a:lnTo>
                  <a:lnTo>
                    <a:pt x="1231" y="18635"/>
                  </a:lnTo>
                  <a:lnTo>
                    <a:pt x="1564" y="19532"/>
                  </a:lnTo>
                  <a:lnTo>
                    <a:pt x="1948" y="20455"/>
                  </a:lnTo>
                  <a:lnTo>
                    <a:pt x="2358" y="21377"/>
                  </a:lnTo>
                  <a:lnTo>
                    <a:pt x="2820" y="22300"/>
                  </a:lnTo>
                  <a:lnTo>
                    <a:pt x="3307" y="23223"/>
                  </a:lnTo>
                  <a:lnTo>
                    <a:pt x="3845" y="24171"/>
                  </a:lnTo>
                  <a:lnTo>
                    <a:pt x="4409" y="25094"/>
                  </a:lnTo>
                  <a:lnTo>
                    <a:pt x="4999" y="26017"/>
                  </a:lnTo>
                  <a:lnTo>
                    <a:pt x="5614" y="26939"/>
                  </a:lnTo>
                  <a:lnTo>
                    <a:pt x="6280" y="27862"/>
                  </a:lnTo>
                  <a:lnTo>
                    <a:pt x="6972" y="28759"/>
                  </a:lnTo>
                  <a:lnTo>
                    <a:pt x="7690" y="29631"/>
                  </a:lnTo>
                  <a:lnTo>
                    <a:pt x="8459" y="30502"/>
                  </a:lnTo>
                  <a:lnTo>
                    <a:pt x="9228" y="31348"/>
                  </a:lnTo>
                  <a:lnTo>
                    <a:pt x="10048" y="32168"/>
                  </a:lnTo>
                  <a:lnTo>
                    <a:pt x="10868" y="32937"/>
                  </a:lnTo>
                  <a:lnTo>
                    <a:pt x="11740" y="33706"/>
                  </a:lnTo>
                  <a:lnTo>
                    <a:pt x="12611" y="34424"/>
                  </a:lnTo>
                  <a:lnTo>
                    <a:pt x="13201" y="34860"/>
                  </a:lnTo>
                  <a:lnTo>
                    <a:pt x="13791" y="35270"/>
                  </a:lnTo>
                  <a:lnTo>
                    <a:pt x="14406" y="35654"/>
                  </a:lnTo>
                  <a:lnTo>
                    <a:pt x="15047" y="36013"/>
                  </a:lnTo>
                  <a:lnTo>
                    <a:pt x="15713" y="36372"/>
                  </a:lnTo>
                  <a:lnTo>
                    <a:pt x="16405" y="36705"/>
                  </a:lnTo>
                  <a:lnTo>
                    <a:pt x="17123" y="37038"/>
                  </a:lnTo>
                  <a:lnTo>
                    <a:pt x="17866" y="37346"/>
                  </a:lnTo>
                  <a:lnTo>
                    <a:pt x="18609" y="37628"/>
                  </a:lnTo>
                  <a:lnTo>
                    <a:pt x="19353" y="37884"/>
                  </a:lnTo>
                  <a:lnTo>
                    <a:pt x="20147" y="38141"/>
                  </a:lnTo>
                  <a:lnTo>
                    <a:pt x="20942" y="38346"/>
                  </a:lnTo>
                  <a:lnTo>
                    <a:pt x="21737" y="38551"/>
                  </a:lnTo>
                  <a:lnTo>
                    <a:pt x="22557" y="38756"/>
                  </a:lnTo>
                  <a:lnTo>
                    <a:pt x="23377" y="38910"/>
                  </a:lnTo>
                  <a:lnTo>
                    <a:pt x="24197" y="39063"/>
                  </a:lnTo>
                  <a:lnTo>
                    <a:pt x="25018" y="39192"/>
                  </a:lnTo>
                  <a:lnTo>
                    <a:pt x="25863" y="39294"/>
                  </a:lnTo>
                  <a:lnTo>
                    <a:pt x="26709" y="39371"/>
                  </a:lnTo>
                  <a:lnTo>
                    <a:pt x="27529" y="39448"/>
                  </a:lnTo>
                  <a:lnTo>
                    <a:pt x="28375" y="39474"/>
                  </a:lnTo>
                  <a:lnTo>
                    <a:pt x="29221" y="39499"/>
                  </a:lnTo>
                  <a:lnTo>
                    <a:pt x="30067" y="39499"/>
                  </a:lnTo>
                  <a:lnTo>
                    <a:pt x="30887" y="39474"/>
                  </a:lnTo>
                  <a:lnTo>
                    <a:pt x="31708" y="39448"/>
                  </a:lnTo>
                  <a:lnTo>
                    <a:pt x="32528" y="39371"/>
                  </a:lnTo>
                  <a:lnTo>
                    <a:pt x="33348" y="39294"/>
                  </a:lnTo>
                  <a:lnTo>
                    <a:pt x="34143" y="39166"/>
                  </a:lnTo>
                  <a:lnTo>
                    <a:pt x="34937" y="39038"/>
                  </a:lnTo>
                  <a:lnTo>
                    <a:pt x="35706" y="38884"/>
                  </a:lnTo>
                  <a:lnTo>
                    <a:pt x="36475" y="38705"/>
                  </a:lnTo>
                  <a:lnTo>
                    <a:pt x="37219" y="38500"/>
                  </a:lnTo>
                  <a:lnTo>
                    <a:pt x="38039" y="38269"/>
                  </a:lnTo>
                  <a:lnTo>
                    <a:pt x="38859" y="38038"/>
                  </a:lnTo>
                  <a:lnTo>
                    <a:pt x="39269" y="37884"/>
                  </a:lnTo>
                  <a:lnTo>
                    <a:pt x="39654" y="37731"/>
                  </a:lnTo>
                  <a:lnTo>
                    <a:pt x="40064" y="37525"/>
                  </a:lnTo>
                  <a:lnTo>
                    <a:pt x="40474" y="37295"/>
                  </a:lnTo>
                  <a:lnTo>
                    <a:pt x="41089" y="36936"/>
                  </a:lnTo>
                  <a:lnTo>
                    <a:pt x="41704" y="36577"/>
                  </a:lnTo>
                  <a:lnTo>
                    <a:pt x="42294" y="36167"/>
                  </a:lnTo>
                  <a:lnTo>
                    <a:pt x="42883" y="35757"/>
                  </a:lnTo>
                  <a:lnTo>
                    <a:pt x="43447" y="35321"/>
                  </a:lnTo>
                  <a:lnTo>
                    <a:pt x="44011" y="34885"/>
                  </a:lnTo>
                  <a:lnTo>
                    <a:pt x="44575" y="34424"/>
                  </a:lnTo>
                  <a:lnTo>
                    <a:pt x="45088" y="33963"/>
                  </a:lnTo>
                  <a:lnTo>
                    <a:pt x="46113" y="33014"/>
                  </a:lnTo>
                  <a:lnTo>
                    <a:pt x="47061" y="32066"/>
                  </a:lnTo>
                  <a:lnTo>
                    <a:pt x="47959" y="31092"/>
                  </a:lnTo>
                  <a:lnTo>
                    <a:pt x="48753" y="30169"/>
                  </a:lnTo>
                  <a:lnTo>
                    <a:pt x="49496" y="29298"/>
                  </a:lnTo>
                  <a:lnTo>
                    <a:pt x="50137" y="28477"/>
                  </a:lnTo>
                  <a:lnTo>
                    <a:pt x="50701" y="27734"/>
                  </a:lnTo>
                  <a:lnTo>
                    <a:pt x="51163" y="27093"/>
                  </a:lnTo>
                  <a:lnTo>
                    <a:pt x="51803" y="26145"/>
                  </a:lnTo>
                  <a:lnTo>
                    <a:pt x="52034" y="25812"/>
                  </a:lnTo>
                  <a:lnTo>
                    <a:pt x="52265" y="25376"/>
                  </a:lnTo>
                  <a:lnTo>
                    <a:pt x="52495" y="24914"/>
                  </a:lnTo>
                  <a:lnTo>
                    <a:pt x="52880" y="23992"/>
                  </a:lnTo>
                  <a:lnTo>
                    <a:pt x="53239" y="23043"/>
                  </a:lnTo>
                  <a:lnTo>
                    <a:pt x="53546" y="22069"/>
                  </a:lnTo>
                  <a:lnTo>
                    <a:pt x="53803" y="21044"/>
                  </a:lnTo>
                  <a:lnTo>
                    <a:pt x="54008" y="20019"/>
                  </a:lnTo>
                  <a:lnTo>
                    <a:pt x="54162" y="18968"/>
                  </a:lnTo>
                  <a:lnTo>
                    <a:pt x="54264" y="17917"/>
                  </a:lnTo>
                  <a:lnTo>
                    <a:pt x="54315" y="16840"/>
                  </a:lnTo>
                  <a:lnTo>
                    <a:pt x="54315" y="15764"/>
                  </a:lnTo>
                  <a:lnTo>
                    <a:pt x="54238" y="14713"/>
                  </a:lnTo>
                  <a:lnTo>
                    <a:pt x="54136" y="13636"/>
                  </a:lnTo>
                  <a:lnTo>
                    <a:pt x="53982" y="12585"/>
                  </a:lnTo>
                  <a:lnTo>
                    <a:pt x="53777" y="11535"/>
                  </a:lnTo>
                  <a:lnTo>
                    <a:pt x="53521" y="10509"/>
                  </a:lnTo>
                  <a:lnTo>
                    <a:pt x="53213" y="9510"/>
                  </a:lnTo>
                  <a:lnTo>
                    <a:pt x="52854" y="8536"/>
                  </a:lnTo>
                  <a:lnTo>
                    <a:pt x="52444" y="7587"/>
                  </a:lnTo>
                  <a:lnTo>
                    <a:pt x="52213" y="7126"/>
                  </a:lnTo>
                  <a:lnTo>
                    <a:pt x="51983" y="6690"/>
                  </a:lnTo>
                  <a:lnTo>
                    <a:pt x="51726" y="6254"/>
                  </a:lnTo>
                  <a:lnTo>
                    <a:pt x="51470" y="5819"/>
                  </a:lnTo>
                  <a:lnTo>
                    <a:pt x="51188" y="5408"/>
                  </a:lnTo>
                  <a:lnTo>
                    <a:pt x="50881" y="4998"/>
                  </a:lnTo>
                  <a:lnTo>
                    <a:pt x="50573" y="4588"/>
                  </a:lnTo>
                  <a:lnTo>
                    <a:pt x="50265" y="4204"/>
                  </a:lnTo>
                  <a:lnTo>
                    <a:pt x="49932" y="3845"/>
                  </a:lnTo>
                  <a:lnTo>
                    <a:pt x="49599" y="3486"/>
                  </a:lnTo>
                  <a:lnTo>
                    <a:pt x="49240" y="3127"/>
                  </a:lnTo>
                  <a:lnTo>
                    <a:pt x="48856" y="2820"/>
                  </a:lnTo>
                  <a:lnTo>
                    <a:pt x="48471" y="2512"/>
                  </a:lnTo>
                  <a:lnTo>
                    <a:pt x="48087" y="2204"/>
                  </a:lnTo>
                  <a:lnTo>
                    <a:pt x="47651" y="1922"/>
                  </a:lnTo>
                  <a:lnTo>
                    <a:pt x="47241" y="1666"/>
                  </a:lnTo>
                  <a:lnTo>
                    <a:pt x="46805" y="1410"/>
                  </a:lnTo>
                  <a:lnTo>
                    <a:pt x="46344" y="1179"/>
                  </a:lnTo>
                  <a:lnTo>
                    <a:pt x="45882" y="974"/>
                  </a:lnTo>
                  <a:lnTo>
                    <a:pt x="45395" y="795"/>
                  </a:lnTo>
                  <a:lnTo>
                    <a:pt x="44908" y="615"/>
                  </a:lnTo>
                  <a:lnTo>
                    <a:pt x="44396" y="461"/>
                  </a:lnTo>
                  <a:lnTo>
                    <a:pt x="43883" y="333"/>
                  </a:lnTo>
                  <a:lnTo>
                    <a:pt x="43370" y="205"/>
                  </a:lnTo>
                  <a:lnTo>
                    <a:pt x="42806" y="128"/>
                  </a:lnTo>
                  <a:lnTo>
                    <a:pt x="42242" y="51"/>
                  </a:lnTo>
                  <a:lnTo>
                    <a:pt x="41679" y="26"/>
                  </a:lnTo>
                  <a:lnTo>
                    <a:pt x="410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4102275" y="2480413"/>
              <a:ext cx="413975" cy="333250"/>
            </a:xfrm>
            <a:custGeom>
              <a:avLst/>
              <a:gdLst/>
              <a:ahLst/>
              <a:cxnLst/>
              <a:rect l="l" t="t" r="r" b="b"/>
              <a:pathLst>
                <a:path w="16559" h="13330" extrusionOk="0">
                  <a:moveTo>
                    <a:pt x="15841" y="1"/>
                  </a:moveTo>
                  <a:lnTo>
                    <a:pt x="14995" y="52"/>
                  </a:lnTo>
                  <a:lnTo>
                    <a:pt x="13919" y="129"/>
                  </a:lnTo>
                  <a:lnTo>
                    <a:pt x="13304" y="180"/>
                  </a:lnTo>
                  <a:lnTo>
                    <a:pt x="12663" y="283"/>
                  </a:lnTo>
                  <a:lnTo>
                    <a:pt x="11945" y="385"/>
                  </a:lnTo>
                  <a:lnTo>
                    <a:pt x="11227" y="539"/>
                  </a:lnTo>
                  <a:lnTo>
                    <a:pt x="10484" y="693"/>
                  </a:lnTo>
                  <a:lnTo>
                    <a:pt x="9715" y="898"/>
                  </a:lnTo>
                  <a:lnTo>
                    <a:pt x="8946" y="1129"/>
                  </a:lnTo>
                  <a:lnTo>
                    <a:pt x="8151" y="1411"/>
                  </a:lnTo>
                  <a:lnTo>
                    <a:pt x="7357" y="1744"/>
                  </a:lnTo>
                  <a:lnTo>
                    <a:pt x="6588" y="2103"/>
                  </a:lnTo>
                  <a:lnTo>
                    <a:pt x="5819" y="2487"/>
                  </a:lnTo>
                  <a:lnTo>
                    <a:pt x="5101" y="2949"/>
                  </a:lnTo>
                  <a:lnTo>
                    <a:pt x="4717" y="3205"/>
                  </a:lnTo>
                  <a:lnTo>
                    <a:pt x="4383" y="3461"/>
                  </a:lnTo>
                  <a:lnTo>
                    <a:pt x="4025" y="3743"/>
                  </a:lnTo>
                  <a:lnTo>
                    <a:pt x="3691" y="4025"/>
                  </a:lnTo>
                  <a:lnTo>
                    <a:pt x="3358" y="4333"/>
                  </a:lnTo>
                  <a:lnTo>
                    <a:pt x="3051" y="4640"/>
                  </a:lnTo>
                  <a:lnTo>
                    <a:pt x="2743" y="4974"/>
                  </a:lnTo>
                  <a:lnTo>
                    <a:pt x="2435" y="5332"/>
                  </a:lnTo>
                  <a:lnTo>
                    <a:pt x="2153" y="5691"/>
                  </a:lnTo>
                  <a:lnTo>
                    <a:pt x="1897" y="6076"/>
                  </a:lnTo>
                  <a:lnTo>
                    <a:pt x="1641" y="6486"/>
                  </a:lnTo>
                  <a:lnTo>
                    <a:pt x="1410" y="6896"/>
                  </a:lnTo>
                  <a:lnTo>
                    <a:pt x="1179" y="7332"/>
                  </a:lnTo>
                  <a:lnTo>
                    <a:pt x="974" y="7767"/>
                  </a:lnTo>
                  <a:lnTo>
                    <a:pt x="795" y="8254"/>
                  </a:lnTo>
                  <a:lnTo>
                    <a:pt x="616" y="8741"/>
                  </a:lnTo>
                  <a:lnTo>
                    <a:pt x="462" y="9228"/>
                  </a:lnTo>
                  <a:lnTo>
                    <a:pt x="334" y="9767"/>
                  </a:lnTo>
                  <a:lnTo>
                    <a:pt x="231" y="10305"/>
                  </a:lnTo>
                  <a:lnTo>
                    <a:pt x="128" y="10869"/>
                  </a:lnTo>
                  <a:lnTo>
                    <a:pt x="77" y="11458"/>
                  </a:lnTo>
                  <a:lnTo>
                    <a:pt x="26" y="12048"/>
                  </a:lnTo>
                  <a:lnTo>
                    <a:pt x="0" y="12689"/>
                  </a:lnTo>
                  <a:lnTo>
                    <a:pt x="0" y="13330"/>
                  </a:lnTo>
                  <a:lnTo>
                    <a:pt x="385" y="13253"/>
                  </a:lnTo>
                  <a:lnTo>
                    <a:pt x="795" y="13176"/>
                  </a:lnTo>
                  <a:lnTo>
                    <a:pt x="1384" y="13048"/>
                  </a:lnTo>
                  <a:lnTo>
                    <a:pt x="2077" y="12843"/>
                  </a:lnTo>
                  <a:lnTo>
                    <a:pt x="2871" y="12612"/>
                  </a:lnTo>
                  <a:lnTo>
                    <a:pt x="3743" y="12330"/>
                  </a:lnTo>
                  <a:lnTo>
                    <a:pt x="4691" y="11971"/>
                  </a:lnTo>
                  <a:lnTo>
                    <a:pt x="5434" y="11664"/>
                  </a:lnTo>
                  <a:lnTo>
                    <a:pt x="6203" y="11279"/>
                  </a:lnTo>
                  <a:lnTo>
                    <a:pt x="7024" y="10895"/>
                  </a:lnTo>
                  <a:lnTo>
                    <a:pt x="7818" y="10433"/>
                  </a:lnTo>
                  <a:lnTo>
                    <a:pt x="8664" y="9921"/>
                  </a:lnTo>
                  <a:lnTo>
                    <a:pt x="9484" y="9331"/>
                  </a:lnTo>
                  <a:lnTo>
                    <a:pt x="10305" y="8716"/>
                  </a:lnTo>
                  <a:lnTo>
                    <a:pt x="11125" y="8024"/>
                  </a:lnTo>
                  <a:lnTo>
                    <a:pt x="11919" y="7280"/>
                  </a:lnTo>
                  <a:lnTo>
                    <a:pt x="12330" y="6870"/>
                  </a:lnTo>
                  <a:lnTo>
                    <a:pt x="12714" y="6460"/>
                  </a:lnTo>
                  <a:lnTo>
                    <a:pt x="13073" y="6024"/>
                  </a:lnTo>
                  <a:lnTo>
                    <a:pt x="13457" y="5563"/>
                  </a:lnTo>
                  <a:lnTo>
                    <a:pt x="13816" y="5102"/>
                  </a:lnTo>
                  <a:lnTo>
                    <a:pt x="14175" y="4615"/>
                  </a:lnTo>
                  <a:lnTo>
                    <a:pt x="14508" y="4102"/>
                  </a:lnTo>
                  <a:lnTo>
                    <a:pt x="14841" y="3589"/>
                  </a:lnTo>
                  <a:lnTo>
                    <a:pt x="15175" y="3026"/>
                  </a:lnTo>
                  <a:lnTo>
                    <a:pt x="15482" y="2462"/>
                  </a:lnTo>
                  <a:lnTo>
                    <a:pt x="15764" y="1898"/>
                  </a:lnTo>
                  <a:lnTo>
                    <a:pt x="16046" y="1283"/>
                  </a:lnTo>
                  <a:lnTo>
                    <a:pt x="16303" y="667"/>
                  </a:lnTo>
                  <a:lnTo>
                    <a:pt x="165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4464325" y="2159388"/>
              <a:ext cx="311450" cy="179450"/>
            </a:xfrm>
            <a:custGeom>
              <a:avLst/>
              <a:gdLst/>
              <a:ahLst/>
              <a:cxnLst/>
              <a:rect l="l" t="t" r="r" b="b"/>
              <a:pathLst>
                <a:path w="12458" h="7178" extrusionOk="0">
                  <a:moveTo>
                    <a:pt x="12458" y="0"/>
                  </a:moveTo>
                  <a:lnTo>
                    <a:pt x="12150" y="103"/>
                  </a:lnTo>
                  <a:lnTo>
                    <a:pt x="11305" y="308"/>
                  </a:lnTo>
                  <a:lnTo>
                    <a:pt x="10049" y="615"/>
                  </a:lnTo>
                  <a:lnTo>
                    <a:pt x="9305" y="769"/>
                  </a:lnTo>
                  <a:lnTo>
                    <a:pt x="8511" y="923"/>
                  </a:lnTo>
                  <a:lnTo>
                    <a:pt x="7690" y="1051"/>
                  </a:lnTo>
                  <a:lnTo>
                    <a:pt x="6819" y="1154"/>
                  </a:lnTo>
                  <a:lnTo>
                    <a:pt x="5947" y="1231"/>
                  </a:lnTo>
                  <a:lnTo>
                    <a:pt x="5076" y="1256"/>
                  </a:lnTo>
                  <a:lnTo>
                    <a:pt x="4230" y="1256"/>
                  </a:lnTo>
                  <a:lnTo>
                    <a:pt x="3820" y="1231"/>
                  </a:lnTo>
                  <a:lnTo>
                    <a:pt x="3410" y="1205"/>
                  </a:lnTo>
                  <a:lnTo>
                    <a:pt x="3025" y="1154"/>
                  </a:lnTo>
                  <a:lnTo>
                    <a:pt x="2641" y="1077"/>
                  </a:lnTo>
                  <a:lnTo>
                    <a:pt x="2282" y="974"/>
                  </a:lnTo>
                  <a:lnTo>
                    <a:pt x="1949" y="872"/>
                  </a:lnTo>
                  <a:lnTo>
                    <a:pt x="1769" y="974"/>
                  </a:lnTo>
                  <a:lnTo>
                    <a:pt x="1564" y="1102"/>
                  </a:lnTo>
                  <a:lnTo>
                    <a:pt x="1334" y="1282"/>
                  </a:lnTo>
                  <a:lnTo>
                    <a:pt x="1052" y="1538"/>
                  </a:lnTo>
                  <a:lnTo>
                    <a:pt x="795" y="1820"/>
                  </a:lnTo>
                  <a:lnTo>
                    <a:pt x="539" y="2128"/>
                  </a:lnTo>
                  <a:lnTo>
                    <a:pt x="411" y="2333"/>
                  </a:lnTo>
                  <a:lnTo>
                    <a:pt x="308" y="2512"/>
                  </a:lnTo>
                  <a:lnTo>
                    <a:pt x="206" y="2717"/>
                  </a:lnTo>
                  <a:lnTo>
                    <a:pt x="129" y="2948"/>
                  </a:lnTo>
                  <a:lnTo>
                    <a:pt x="52" y="3179"/>
                  </a:lnTo>
                  <a:lnTo>
                    <a:pt x="1" y="3409"/>
                  </a:lnTo>
                  <a:lnTo>
                    <a:pt x="1" y="3666"/>
                  </a:lnTo>
                  <a:lnTo>
                    <a:pt x="1" y="3922"/>
                  </a:lnTo>
                  <a:lnTo>
                    <a:pt x="26" y="4204"/>
                  </a:lnTo>
                  <a:lnTo>
                    <a:pt x="78" y="4486"/>
                  </a:lnTo>
                  <a:lnTo>
                    <a:pt x="180" y="4793"/>
                  </a:lnTo>
                  <a:lnTo>
                    <a:pt x="308" y="5101"/>
                  </a:lnTo>
                  <a:lnTo>
                    <a:pt x="488" y="5434"/>
                  </a:lnTo>
                  <a:lnTo>
                    <a:pt x="693" y="5742"/>
                  </a:lnTo>
                  <a:lnTo>
                    <a:pt x="923" y="6101"/>
                  </a:lnTo>
                  <a:lnTo>
                    <a:pt x="1231" y="6434"/>
                  </a:lnTo>
                  <a:lnTo>
                    <a:pt x="1564" y="6818"/>
                  </a:lnTo>
                  <a:lnTo>
                    <a:pt x="1949" y="7177"/>
                  </a:lnTo>
                  <a:lnTo>
                    <a:pt x="2308" y="7126"/>
                  </a:lnTo>
                  <a:lnTo>
                    <a:pt x="2692" y="7075"/>
                  </a:lnTo>
                  <a:lnTo>
                    <a:pt x="3230" y="6947"/>
                  </a:lnTo>
                  <a:lnTo>
                    <a:pt x="3871" y="6793"/>
                  </a:lnTo>
                  <a:lnTo>
                    <a:pt x="4589" y="6588"/>
                  </a:lnTo>
                  <a:lnTo>
                    <a:pt x="5383" y="6331"/>
                  </a:lnTo>
                  <a:lnTo>
                    <a:pt x="6229" y="5973"/>
                  </a:lnTo>
                  <a:lnTo>
                    <a:pt x="6665" y="5793"/>
                  </a:lnTo>
                  <a:lnTo>
                    <a:pt x="7101" y="5562"/>
                  </a:lnTo>
                  <a:lnTo>
                    <a:pt x="7537" y="5332"/>
                  </a:lnTo>
                  <a:lnTo>
                    <a:pt x="7972" y="5075"/>
                  </a:lnTo>
                  <a:lnTo>
                    <a:pt x="8434" y="4793"/>
                  </a:lnTo>
                  <a:lnTo>
                    <a:pt x="8869" y="4486"/>
                  </a:lnTo>
                  <a:lnTo>
                    <a:pt x="9280" y="4178"/>
                  </a:lnTo>
                  <a:lnTo>
                    <a:pt x="9715" y="3819"/>
                  </a:lnTo>
                  <a:lnTo>
                    <a:pt x="10125" y="3435"/>
                  </a:lnTo>
                  <a:lnTo>
                    <a:pt x="10510" y="3025"/>
                  </a:lnTo>
                  <a:lnTo>
                    <a:pt x="10894" y="2615"/>
                  </a:lnTo>
                  <a:lnTo>
                    <a:pt x="11253" y="2153"/>
                  </a:lnTo>
                  <a:lnTo>
                    <a:pt x="11586" y="1666"/>
                  </a:lnTo>
                  <a:lnTo>
                    <a:pt x="11894" y="1128"/>
                  </a:lnTo>
                  <a:lnTo>
                    <a:pt x="12202" y="590"/>
                  </a:lnTo>
                  <a:lnTo>
                    <a:pt x="124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4304125" y="2086338"/>
              <a:ext cx="138450" cy="119850"/>
            </a:xfrm>
            <a:custGeom>
              <a:avLst/>
              <a:gdLst/>
              <a:ahLst/>
              <a:cxnLst/>
              <a:rect l="l" t="t" r="r" b="b"/>
              <a:pathLst>
                <a:path w="5538" h="4794" extrusionOk="0">
                  <a:moveTo>
                    <a:pt x="2666" y="0"/>
                  </a:moveTo>
                  <a:lnTo>
                    <a:pt x="2436" y="26"/>
                  </a:lnTo>
                  <a:lnTo>
                    <a:pt x="2205" y="51"/>
                  </a:lnTo>
                  <a:lnTo>
                    <a:pt x="1974" y="103"/>
                  </a:lnTo>
                  <a:lnTo>
                    <a:pt x="1769" y="180"/>
                  </a:lnTo>
                  <a:lnTo>
                    <a:pt x="1564" y="256"/>
                  </a:lnTo>
                  <a:lnTo>
                    <a:pt x="1385" y="359"/>
                  </a:lnTo>
                  <a:lnTo>
                    <a:pt x="1205" y="462"/>
                  </a:lnTo>
                  <a:lnTo>
                    <a:pt x="1026" y="615"/>
                  </a:lnTo>
                  <a:lnTo>
                    <a:pt x="872" y="744"/>
                  </a:lnTo>
                  <a:lnTo>
                    <a:pt x="744" y="897"/>
                  </a:lnTo>
                  <a:lnTo>
                    <a:pt x="616" y="1051"/>
                  </a:lnTo>
                  <a:lnTo>
                    <a:pt x="488" y="1231"/>
                  </a:lnTo>
                  <a:lnTo>
                    <a:pt x="282" y="1615"/>
                  </a:lnTo>
                  <a:lnTo>
                    <a:pt x="154" y="1999"/>
                  </a:lnTo>
                  <a:lnTo>
                    <a:pt x="52" y="2410"/>
                  </a:lnTo>
                  <a:lnTo>
                    <a:pt x="1" y="2845"/>
                  </a:lnTo>
                  <a:lnTo>
                    <a:pt x="26" y="3255"/>
                  </a:lnTo>
                  <a:lnTo>
                    <a:pt x="103" y="3666"/>
                  </a:lnTo>
                  <a:lnTo>
                    <a:pt x="231" y="4076"/>
                  </a:lnTo>
                  <a:lnTo>
                    <a:pt x="308" y="4255"/>
                  </a:lnTo>
                  <a:lnTo>
                    <a:pt x="411" y="4435"/>
                  </a:lnTo>
                  <a:lnTo>
                    <a:pt x="513" y="4614"/>
                  </a:lnTo>
                  <a:lnTo>
                    <a:pt x="641" y="4793"/>
                  </a:lnTo>
                  <a:lnTo>
                    <a:pt x="718" y="4486"/>
                  </a:lnTo>
                  <a:lnTo>
                    <a:pt x="795" y="4204"/>
                  </a:lnTo>
                  <a:lnTo>
                    <a:pt x="923" y="3922"/>
                  </a:lnTo>
                  <a:lnTo>
                    <a:pt x="1051" y="3666"/>
                  </a:lnTo>
                  <a:lnTo>
                    <a:pt x="1205" y="3409"/>
                  </a:lnTo>
                  <a:lnTo>
                    <a:pt x="1385" y="3153"/>
                  </a:lnTo>
                  <a:lnTo>
                    <a:pt x="1564" y="2948"/>
                  </a:lnTo>
                  <a:lnTo>
                    <a:pt x="1795" y="2743"/>
                  </a:lnTo>
                  <a:lnTo>
                    <a:pt x="2025" y="2563"/>
                  </a:lnTo>
                  <a:lnTo>
                    <a:pt x="2282" y="2410"/>
                  </a:lnTo>
                  <a:lnTo>
                    <a:pt x="2564" y="2281"/>
                  </a:lnTo>
                  <a:lnTo>
                    <a:pt x="2871" y="2179"/>
                  </a:lnTo>
                  <a:lnTo>
                    <a:pt x="3179" y="2102"/>
                  </a:lnTo>
                  <a:lnTo>
                    <a:pt x="3538" y="2076"/>
                  </a:lnTo>
                  <a:lnTo>
                    <a:pt x="3871" y="2051"/>
                  </a:lnTo>
                  <a:lnTo>
                    <a:pt x="4256" y="2102"/>
                  </a:lnTo>
                  <a:lnTo>
                    <a:pt x="4614" y="2179"/>
                  </a:lnTo>
                  <a:lnTo>
                    <a:pt x="4948" y="2281"/>
                  </a:lnTo>
                  <a:lnTo>
                    <a:pt x="5255" y="2410"/>
                  </a:lnTo>
                  <a:lnTo>
                    <a:pt x="5537" y="2538"/>
                  </a:lnTo>
                  <a:lnTo>
                    <a:pt x="5511" y="2333"/>
                  </a:lnTo>
                  <a:lnTo>
                    <a:pt x="5486" y="2102"/>
                  </a:lnTo>
                  <a:lnTo>
                    <a:pt x="5409" y="1897"/>
                  </a:lnTo>
                  <a:lnTo>
                    <a:pt x="5358" y="1692"/>
                  </a:lnTo>
                  <a:lnTo>
                    <a:pt x="5255" y="1487"/>
                  </a:lnTo>
                  <a:lnTo>
                    <a:pt x="5153" y="1282"/>
                  </a:lnTo>
                  <a:lnTo>
                    <a:pt x="5050" y="1102"/>
                  </a:lnTo>
                  <a:lnTo>
                    <a:pt x="4896" y="923"/>
                  </a:lnTo>
                  <a:lnTo>
                    <a:pt x="4743" y="769"/>
                  </a:lnTo>
                  <a:lnTo>
                    <a:pt x="4589" y="615"/>
                  </a:lnTo>
                  <a:lnTo>
                    <a:pt x="4384" y="487"/>
                  </a:lnTo>
                  <a:lnTo>
                    <a:pt x="4179" y="359"/>
                  </a:lnTo>
                  <a:lnTo>
                    <a:pt x="3974" y="256"/>
                  </a:lnTo>
                  <a:lnTo>
                    <a:pt x="3717" y="154"/>
                  </a:lnTo>
                  <a:lnTo>
                    <a:pt x="3461" y="77"/>
                  </a:lnTo>
                  <a:lnTo>
                    <a:pt x="3205" y="26"/>
                  </a:lnTo>
                  <a:lnTo>
                    <a:pt x="29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508250" y="2308038"/>
              <a:ext cx="87175" cy="80775"/>
            </a:xfrm>
            <a:custGeom>
              <a:avLst/>
              <a:gdLst/>
              <a:ahLst/>
              <a:cxnLst/>
              <a:rect l="l" t="t" r="r" b="b"/>
              <a:pathLst>
                <a:path w="3487" h="3231" extrusionOk="0">
                  <a:moveTo>
                    <a:pt x="718" y="1"/>
                  </a:moveTo>
                  <a:lnTo>
                    <a:pt x="615" y="27"/>
                  </a:lnTo>
                  <a:lnTo>
                    <a:pt x="487" y="52"/>
                  </a:lnTo>
                  <a:lnTo>
                    <a:pt x="385" y="103"/>
                  </a:lnTo>
                  <a:lnTo>
                    <a:pt x="308" y="155"/>
                  </a:lnTo>
                  <a:lnTo>
                    <a:pt x="205" y="257"/>
                  </a:lnTo>
                  <a:lnTo>
                    <a:pt x="128" y="334"/>
                  </a:lnTo>
                  <a:lnTo>
                    <a:pt x="77" y="437"/>
                  </a:lnTo>
                  <a:lnTo>
                    <a:pt x="26" y="565"/>
                  </a:lnTo>
                  <a:lnTo>
                    <a:pt x="0" y="693"/>
                  </a:lnTo>
                  <a:lnTo>
                    <a:pt x="0" y="795"/>
                  </a:lnTo>
                  <a:lnTo>
                    <a:pt x="26" y="924"/>
                  </a:lnTo>
                  <a:lnTo>
                    <a:pt x="77" y="1052"/>
                  </a:lnTo>
                  <a:lnTo>
                    <a:pt x="308" y="1436"/>
                  </a:lnTo>
                  <a:lnTo>
                    <a:pt x="538" y="1821"/>
                  </a:lnTo>
                  <a:lnTo>
                    <a:pt x="820" y="2180"/>
                  </a:lnTo>
                  <a:lnTo>
                    <a:pt x="1128" y="2513"/>
                  </a:lnTo>
                  <a:lnTo>
                    <a:pt x="1282" y="2641"/>
                  </a:lnTo>
                  <a:lnTo>
                    <a:pt x="1461" y="2795"/>
                  </a:lnTo>
                  <a:lnTo>
                    <a:pt x="1641" y="2897"/>
                  </a:lnTo>
                  <a:lnTo>
                    <a:pt x="1846" y="3000"/>
                  </a:lnTo>
                  <a:lnTo>
                    <a:pt x="2051" y="3102"/>
                  </a:lnTo>
                  <a:lnTo>
                    <a:pt x="2256" y="3154"/>
                  </a:lnTo>
                  <a:lnTo>
                    <a:pt x="2486" y="3205"/>
                  </a:lnTo>
                  <a:lnTo>
                    <a:pt x="2717" y="3231"/>
                  </a:lnTo>
                  <a:lnTo>
                    <a:pt x="2845" y="3205"/>
                  </a:lnTo>
                  <a:lnTo>
                    <a:pt x="2948" y="3179"/>
                  </a:lnTo>
                  <a:lnTo>
                    <a:pt x="3076" y="3128"/>
                  </a:lnTo>
                  <a:lnTo>
                    <a:pt x="3179" y="3077"/>
                  </a:lnTo>
                  <a:lnTo>
                    <a:pt x="3255" y="2974"/>
                  </a:lnTo>
                  <a:lnTo>
                    <a:pt x="3358" y="2872"/>
                  </a:lnTo>
                  <a:lnTo>
                    <a:pt x="3409" y="2769"/>
                  </a:lnTo>
                  <a:lnTo>
                    <a:pt x="3460" y="2667"/>
                  </a:lnTo>
                  <a:lnTo>
                    <a:pt x="3486" y="2513"/>
                  </a:lnTo>
                  <a:lnTo>
                    <a:pt x="3486" y="2385"/>
                  </a:lnTo>
                  <a:lnTo>
                    <a:pt x="3460" y="2282"/>
                  </a:lnTo>
                  <a:lnTo>
                    <a:pt x="3409" y="2154"/>
                  </a:lnTo>
                  <a:lnTo>
                    <a:pt x="3358" y="2051"/>
                  </a:lnTo>
                  <a:lnTo>
                    <a:pt x="3281" y="1949"/>
                  </a:lnTo>
                  <a:lnTo>
                    <a:pt x="3102" y="1770"/>
                  </a:lnTo>
                  <a:lnTo>
                    <a:pt x="2845" y="1616"/>
                  </a:lnTo>
                  <a:lnTo>
                    <a:pt x="2615" y="1488"/>
                  </a:lnTo>
                  <a:lnTo>
                    <a:pt x="2358" y="1334"/>
                  </a:lnTo>
                  <a:lnTo>
                    <a:pt x="2128" y="1180"/>
                  </a:lnTo>
                  <a:lnTo>
                    <a:pt x="1871" y="975"/>
                  </a:lnTo>
                  <a:lnTo>
                    <a:pt x="1615" y="719"/>
                  </a:lnTo>
                  <a:lnTo>
                    <a:pt x="1154" y="232"/>
                  </a:lnTo>
                  <a:lnTo>
                    <a:pt x="1051" y="129"/>
                  </a:lnTo>
                  <a:lnTo>
                    <a:pt x="948" y="52"/>
                  </a:lnTo>
                  <a:lnTo>
                    <a:pt x="846" y="27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407000" y="2358663"/>
              <a:ext cx="97425" cy="83975"/>
            </a:xfrm>
            <a:custGeom>
              <a:avLst/>
              <a:gdLst/>
              <a:ahLst/>
              <a:cxnLst/>
              <a:rect l="l" t="t" r="r" b="b"/>
              <a:pathLst>
                <a:path w="3897" h="3359" extrusionOk="0">
                  <a:moveTo>
                    <a:pt x="718" y="1"/>
                  </a:moveTo>
                  <a:lnTo>
                    <a:pt x="615" y="26"/>
                  </a:lnTo>
                  <a:lnTo>
                    <a:pt x="487" y="52"/>
                  </a:lnTo>
                  <a:lnTo>
                    <a:pt x="385" y="103"/>
                  </a:lnTo>
                  <a:lnTo>
                    <a:pt x="282" y="155"/>
                  </a:lnTo>
                  <a:lnTo>
                    <a:pt x="205" y="257"/>
                  </a:lnTo>
                  <a:lnTo>
                    <a:pt x="128" y="334"/>
                  </a:lnTo>
                  <a:lnTo>
                    <a:pt x="51" y="462"/>
                  </a:lnTo>
                  <a:lnTo>
                    <a:pt x="26" y="565"/>
                  </a:lnTo>
                  <a:lnTo>
                    <a:pt x="0" y="693"/>
                  </a:lnTo>
                  <a:lnTo>
                    <a:pt x="0" y="821"/>
                  </a:lnTo>
                  <a:lnTo>
                    <a:pt x="26" y="949"/>
                  </a:lnTo>
                  <a:lnTo>
                    <a:pt x="77" y="1052"/>
                  </a:lnTo>
                  <a:lnTo>
                    <a:pt x="359" y="1513"/>
                  </a:lnTo>
                  <a:lnTo>
                    <a:pt x="692" y="1949"/>
                  </a:lnTo>
                  <a:lnTo>
                    <a:pt x="1051" y="2359"/>
                  </a:lnTo>
                  <a:lnTo>
                    <a:pt x="1256" y="2564"/>
                  </a:lnTo>
                  <a:lnTo>
                    <a:pt x="1461" y="2743"/>
                  </a:lnTo>
                  <a:lnTo>
                    <a:pt x="1666" y="2897"/>
                  </a:lnTo>
                  <a:lnTo>
                    <a:pt x="1897" y="3025"/>
                  </a:lnTo>
                  <a:lnTo>
                    <a:pt x="2128" y="3154"/>
                  </a:lnTo>
                  <a:lnTo>
                    <a:pt x="2384" y="3230"/>
                  </a:lnTo>
                  <a:lnTo>
                    <a:pt x="2615" y="3307"/>
                  </a:lnTo>
                  <a:lnTo>
                    <a:pt x="2897" y="3359"/>
                  </a:lnTo>
                  <a:lnTo>
                    <a:pt x="3153" y="3359"/>
                  </a:lnTo>
                  <a:lnTo>
                    <a:pt x="3435" y="3333"/>
                  </a:lnTo>
                  <a:lnTo>
                    <a:pt x="3589" y="3282"/>
                  </a:lnTo>
                  <a:lnTo>
                    <a:pt x="3717" y="3179"/>
                  </a:lnTo>
                  <a:lnTo>
                    <a:pt x="3819" y="3051"/>
                  </a:lnTo>
                  <a:lnTo>
                    <a:pt x="3871" y="2897"/>
                  </a:lnTo>
                  <a:lnTo>
                    <a:pt x="3896" y="2743"/>
                  </a:lnTo>
                  <a:lnTo>
                    <a:pt x="3871" y="2564"/>
                  </a:lnTo>
                  <a:lnTo>
                    <a:pt x="3819" y="2436"/>
                  </a:lnTo>
                  <a:lnTo>
                    <a:pt x="3717" y="2308"/>
                  </a:lnTo>
                  <a:lnTo>
                    <a:pt x="3384" y="2051"/>
                  </a:lnTo>
                  <a:lnTo>
                    <a:pt x="3050" y="1846"/>
                  </a:lnTo>
                  <a:lnTo>
                    <a:pt x="2358" y="1411"/>
                  </a:lnTo>
                  <a:lnTo>
                    <a:pt x="2025" y="1154"/>
                  </a:lnTo>
                  <a:lnTo>
                    <a:pt x="1718" y="872"/>
                  </a:lnTo>
                  <a:lnTo>
                    <a:pt x="1436" y="565"/>
                  </a:lnTo>
                  <a:lnTo>
                    <a:pt x="1154" y="232"/>
                  </a:lnTo>
                  <a:lnTo>
                    <a:pt x="1051" y="129"/>
                  </a:lnTo>
                  <a:lnTo>
                    <a:pt x="949" y="52"/>
                  </a:lnTo>
                  <a:lnTo>
                    <a:pt x="846" y="26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516575" y="2454788"/>
              <a:ext cx="104475" cy="75650"/>
            </a:xfrm>
            <a:custGeom>
              <a:avLst/>
              <a:gdLst/>
              <a:ahLst/>
              <a:cxnLst/>
              <a:rect l="l" t="t" r="r" b="b"/>
              <a:pathLst>
                <a:path w="4179" h="3026" extrusionOk="0">
                  <a:moveTo>
                    <a:pt x="308" y="1"/>
                  </a:moveTo>
                  <a:lnTo>
                    <a:pt x="180" y="26"/>
                  </a:lnTo>
                  <a:lnTo>
                    <a:pt x="103" y="103"/>
                  </a:lnTo>
                  <a:lnTo>
                    <a:pt x="26" y="206"/>
                  </a:lnTo>
                  <a:lnTo>
                    <a:pt x="0" y="308"/>
                  </a:lnTo>
                  <a:lnTo>
                    <a:pt x="0" y="411"/>
                  </a:lnTo>
                  <a:lnTo>
                    <a:pt x="52" y="513"/>
                  </a:lnTo>
                  <a:lnTo>
                    <a:pt x="359" y="949"/>
                  </a:lnTo>
                  <a:lnTo>
                    <a:pt x="718" y="1410"/>
                  </a:lnTo>
                  <a:lnTo>
                    <a:pt x="1103" y="1821"/>
                  </a:lnTo>
                  <a:lnTo>
                    <a:pt x="1513" y="2231"/>
                  </a:lnTo>
                  <a:lnTo>
                    <a:pt x="1718" y="2410"/>
                  </a:lnTo>
                  <a:lnTo>
                    <a:pt x="1948" y="2564"/>
                  </a:lnTo>
                  <a:lnTo>
                    <a:pt x="2205" y="2718"/>
                  </a:lnTo>
                  <a:lnTo>
                    <a:pt x="2435" y="2820"/>
                  </a:lnTo>
                  <a:lnTo>
                    <a:pt x="2692" y="2923"/>
                  </a:lnTo>
                  <a:lnTo>
                    <a:pt x="2974" y="2974"/>
                  </a:lnTo>
                  <a:lnTo>
                    <a:pt x="3256" y="3025"/>
                  </a:lnTo>
                  <a:lnTo>
                    <a:pt x="3538" y="3025"/>
                  </a:lnTo>
                  <a:lnTo>
                    <a:pt x="3640" y="3000"/>
                  </a:lnTo>
                  <a:lnTo>
                    <a:pt x="3743" y="2974"/>
                  </a:lnTo>
                  <a:lnTo>
                    <a:pt x="3845" y="2923"/>
                  </a:lnTo>
                  <a:lnTo>
                    <a:pt x="3922" y="2871"/>
                  </a:lnTo>
                  <a:lnTo>
                    <a:pt x="4076" y="2718"/>
                  </a:lnTo>
                  <a:lnTo>
                    <a:pt x="4153" y="2538"/>
                  </a:lnTo>
                  <a:lnTo>
                    <a:pt x="4178" y="2436"/>
                  </a:lnTo>
                  <a:lnTo>
                    <a:pt x="4178" y="2333"/>
                  </a:lnTo>
                  <a:lnTo>
                    <a:pt x="4178" y="2231"/>
                  </a:lnTo>
                  <a:lnTo>
                    <a:pt x="4153" y="2128"/>
                  </a:lnTo>
                  <a:lnTo>
                    <a:pt x="4101" y="2051"/>
                  </a:lnTo>
                  <a:lnTo>
                    <a:pt x="4050" y="1949"/>
                  </a:lnTo>
                  <a:lnTo>
                    <a:pt x="3973" y="1872"/>
                  </a:lnTo>
                  <a:lnTo>
                    <a:pt x="3871" y="1821"/>
                  </a:lnTo>
                  <a:lnTo>
                    <a:pt x="3409" y="1615"/>
                  </a:lnTo>
                  <a:lnTo>
                    <a:pt x="2948" y="1436"/>
                  </a:lnTo>
                  <a:lnTo>
                    <a:pt x="2487" y="1257"/>
                  </a:lnTo>
                  <a:lnTo>
                    <a:pt x="2256" y="1154"/>
                  </a:lnTo>
                  <a:lnTo>
                    <a:pt x="2025" y="1026"/>
                  </a:lnTo>
                  <a:lnTo>
                    <a:pt x="1641" y="795"/>
                  </a:lnTo>
                  <a:lnTo>
                    <a:pt x="1256" y="565"/>
                  </a:lnTo>
                  <a:lnTo>
                    <a:pt x="513" y="5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642800" y="2408663"/>
              <a:ext cx="95525" cy="78825"/>
            </a:xfrm>
            <a:custGeom>
              <a:avLst/>
              <a:gdLst/>
              <a:ahLst/>
              <a:cxnLst/>
              <a:rect l="l" t="t" r="r" b="b"/>
              <a:pathLst>
                <a:path w="3821" h="3153" extrusionOk="0">
                  <a:moveTo>
                    <a:pt x="462" y="0"/>
                  </a:moveTo>
                  <a:lnTo>
                    <a:pt x="283" y="26"/>
                  </a:lnTo>
                  <a:lnTo>
                    <a:pt x="155" y="103"/>
                  </a:lnTo>
                  <a:lnTo>
                    <a:pt x="103" y="154"/>
                  </a:lnTo>
                  <a:lnTo>
                    <a:pt x="52" y="231"/>
                  </a:lnTo>
                  <a:lnTo>
                    <a:pt x="27" y="308"/>
                  </a:lnTo>
                  <a:lnTo>
                    <a:pt x="1" y="385"/>
                  </a:lnTo>
                  <a:lnTo>
                    <a:pt x="1" y="487"/>
                  </a:lnTo>
                  <a:lnTo>
                    <a:pt x="27" y="590"/>
                  </a:lnTo>
                  <a:lnTo>
                    <a:pt x="129" y="820"/>
                  </a:lnTo>
                  <a:lnTo>
                    <a:pt x="232" y="1051"/>
                  </a:lnTo>
                  <a:lnTo>
                    <a:pt x="334" y="1282"/>
                  </a:lnTo>
                  <a:lnTo>
                    <a:pt x="488" y="1487"/>
                  </a:lnTo>
                  <a:lnTo>
                    <a:pt x="616" y="1692"/>
                  </a:lnTo>
                  <a:lnTo>
                    <a:pt x="770" y="1897"/>
                  </a:lnTo>
                  <a:lnTo>
                    <a:pt x="949" y="2076"/>
                  </a:lnTo>
                  <a:lnTo>
                    <a:pt x="1129" y="2256"/>
                  </a:lnTo>
                  <a:lnTo>
                    <a:pt x="1334" y="2410"/>
                  </a:lnTo>
                  <a:lnTo>
                    <a:pt x="1539" y="2563"/>
                  </a:lnTo>
                  <a:lnTo>
                    <a:pt x="1744" y="2692"/>
                  </a:lnTo>
                  <a:lnTo>
                    <a:pt x="1975" y="2820"/>
                  </a:lnTo>
                  <a:lnTo>
                    <a:pt x="2205" y="2922"/>
                  </a:lnTo>
                  <a:lnTo>
                    <a:pt x="2436" y="3025"/>
                  </a:lnTo>
                  <a:lnTo>
                    <a:pt x="2692" y="3102"/>
                  </a:lnTo>
                  <a:lnTo>
                    <a:pt x="2923" y="3153"/>
                  </a:lnTo>
                  <a:lnTo>
                    <a:pt x="3154" y="3153"/>
                  </a:lnTo>
                  <a:lnTo>
                    <a:pt x="3282" y="3127"/>
                  </a:lnTo>
                  <a:lnTo>
                    <a:pt x="3384" y="3076"/>
                  </a:lnTo>
                  <a:lnTo>
                    <a:pt x="3487" y="3025"/>
                  </a:lnTo>
                  <a:lnTo>
                    <a:pt x="3564" y="2973"/>
                  </a:lnTo>
                  <a:lnTo>
                    <a:pt x="3718" y="2794"/>
                  </a:lnTo>
                  <a:lnTo>
                    <a:pt x="3769" y="2717"/>
                  </a:lnTo>
                  <a:lnTo>
                    <a:pt x="3794" y="2615"/>
                  </a:lnTo>
                  <a:lnTo>
                    <a:pt x="3820" y="2512"/>
                  </a:lnTo>
                  <a:lnTo>
                    <a:pt x="3820" y="2410"/>
                  </a:lnTo>
                  <a:lnTo>
                    <a:pt x="3794" y="2281"/>
                  </a:lnTo>
                  <a:lnTo>
                    <a:pt x="3769" y="2179"/>
                  </a:lnTo>
                  <a:lnTo>
                    <a:pt x="3692" y="2076"/>
                  </a:lnTo>
                  <a:lnTo>
                    <a:pt x="3615" y="1999"/>
                  </a:lnTo>
                  <a:lnTo>
                    <a:pt x="3282" y="1743"/>
                  </a:lnTo>
                  <a:lnTo>
                    <a:pt x="2949" y="1538"/>
                  </a:lnTo>
                  <a:lnTo>
                    <a:pt x="2231" y="1154"/>
                  </a:lnTo>
                  <a:lnTo>
                    <a:pt x="1872" y="974"/>
                  </a:lnTo>
                  <a:lnTo>
                    <a:pt x="1539" y="769"/>
                  </a:lnTo>
                  <a:lnTo>
                    <a:pt x="1206" y="513"/>
                  </a:lnTo>
                  <a:lnTo>
                    <a:pt x="1077" y="359"/>
                  </a:lnTo>
                  <a:lnTo>
                    <a:pt x="949" y="205"/>
                  </a:lnTo>
                  <a:lnTo>
                    <a:pt x="872" y="128"/>
                  </a:lnTo>
                  <a:lnTo>
                    <a:pt x="795" y="77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440325" y="2509913"/>
              <a:ext cx="95500" cy="79475"/>
            </a:xfrm>
            <a:custGeom>
              <a:avLst/>
              <a:gdLst/>
              <a:ahLst/>
              <a:cxnLst/>
              <a:rect l="l" t="t" r="r" b="b"/>
              <a:pathLst>
                <a:path w="3820" h="3179" extrusionOk="0">
                  <a:moveTo>
                    <a:pt x="461" y="0"/>
                  </a:moveTo>
                  <a:lnTo>
                    <a:pt x="282" y="26"/>
                  </a:lnTo>
                  <a:lnTo>
                    <a:pt x="128" y="103"/>
                  </a:lnTo>
                  <a:lnTo>
                    <a:pt x="77" y="154"/>
                  </a:lnTo>
                  <a:lnTo>
                    <a:pt x="26" y="231"/>
                  </a:lnTo>
                  <a:lnTo>
                    <a:pt x="0" y="308"/>
                  </a:lnTo>
                  <a:lnTo>
                    <a:pt x="0" y="384"/>
                  </a:lnTo>
                  <a:lnTo>
                    <a:pt x="0" y="487"/>
                  </a:lnTo>
                  <a:lnTo>
                    <a:pt x="26" y="590"/>
                  </a:lnTo>
                  <a:lnTo>
                    <a:pt x="103" y="820"/>
                  </a:lnTo>
                  <a:lnTo>
                    <a:pt x="205" y="1051"/>
                  </a:lnTo>
                  <a:lnTo>
                    <a:pt x="333" y="1282"/>
                  </a:lnTo>
                  <a:lnTo>
                    <a:pt x="461" y="1487"/>
                  </a:lnTo>
                  <a:lnTo>
                    <a:pt x="615" y="1692"/>
                  </a:lnTo>
                  <a:lnTo>
                    <a:pt x="769" y="1897"/>
                  </a:lnTo>
                  <a:lnTo>
                    <a:pt x="948" y="2076"/>
                  </a:lnTo>
                  <a:lnTo>
                    <a:pt x="1128" y="2256"/>
                  </a:lnTo>
                  <a:lnTo>
                    <a:pt x="1307" y="2409"/>
                  </a:lnTo>
                  <a:lnTo>
                    <a:pt x="1512" y="2563"/>
                  </a:lnTo>
                  <a:lnTo>
                    <a:pt x="1743" y="2691"/>
                  </a:lnTo>
                  <a:lnTo>
                    <a:pt x="1948" y="2820"/>
                  </a:lnTo>
                  <a:lnTo>
                    <a:pt x="2179" y="2922"/>
                  </a:lnTo>
                  <a:lnTo>
                    <a:pt x="2435" y="3025"/>
                  </a:lnTo>
                  <a:lnTo>
                    <a:pt x="2666" y="3101"/>
                  </a:lnTo>
                  <a:lnTo>
                    <a:pt x="2922" y="3153"/>
                  </a:lnTo>
                  <a:lnTo>
                    <a:pt x="3050" y="3178"/>
                  </a:lnTo>
                  <a:lnTo>
                    <a:pt x="3153" y="3153"/>
                  </a:lnTo>
                  <a:lnTo>
                    <a:pt x="3255" y="3127"/>
                  </a:lnTo>
                  <a:lnTo>
                    <a:pt x="3358" y="3101"/>
                  </a:lnTo>
                  <a:lnTo>
                    <a:pt x="3460" y="3050"/>
                  </a:lnTo>
                  <a:lnTo>
                    <a:pt x="3563" y="2973"/>
                  </a:lnTo>
                  <a:lnTo>
                    <a:pt x="3691" y="2820"/>
                  </a:lnTo>
                  <a:lnTo>
                    <a:pt x="3768" y="2717"/>
                  </a:lnTo>
                  <a:lnTo>
                    <a:pt x="3794" y="2614"/>
                  </a:lnTo>
                  <a:lnTo>
                    <a:pt x="3819" y="2512"/>
                  </a:lnTo>
                  <a:lnTo>
                    <a:pt x="3819" y="2409"/>
                  </a:lnTo>
                  <a:lnTo>
                    <a:pt x="3794" y="2307"/>
                  </a:lnTo>
                  <a:lnTo>
                    <a:pt x="3742" y="2204"/>
                  </a:lnTo>
                  <a:lnTo>
                    <a:pt x="3691" y="2102"/>
                  </a:lnTo>
                  <a:lnTo>
                    <a:pt x="3589" y="1999"/>
                  </a:lnTo>
                  <a:lnTo>
                    <a:pt x="3281" y="1743"/>
                  </a:lnTo>
                  <a:lnTo>
                    <a:pt x="2922" y="1538"/>
                  </a:lnTo>
                  <a:lnTo>
                    <a:pt x="2204" y="1179"/>
                  </a:lnTo>
                  <a:lnTo>
                    <a:pt x="1846" y="974"/>
                  </a:lnTo>
                  <a:lnTo>
                    <a:pt x="1512" y="769"/>
                  </a:lnTo>
                  <a:lnTo>
                    <a:pt x="1205" y="513"/>
                  </a:lnTo>
                  <a:lnTo>
                    <a:pt x="1051" y="359"/>
                  </a:lnTo>
                  <a:lnTo>
                    <a:pt x="923" y="205"/>
                  </a:lnTo>
                  <a:lnTo>
                    <a:pt x="872" y="128"/>
                  </a:lnTo>
                  <a:lnTo>
                    <a:pt x="795" y="7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667800" y="2563088"/>
              <a:ext cx="89100" cy="51925"/>
            </a:xfrm>
            <a:custGeom>
              <a:avLst/>
              <a:gdLst/>
              <a:ahLst/>
              <a:cxnLst/>
              <a:rect l="l" t="t" r="r" b="b"/>
              <a:pathLst>
                <a:path w="3564" h="2077" extrusionOk="0">
                  <a:moveTo>
                    <a:pt x="334" y="0"/>
                  </a:moveTo>
                  <a:lnTo>
                    <a:pt x="206" y="26"/>
                  </a:lnTo>
                  <a:lnTo>
                    <a:pt x="103" y="129"/>
                  </a:lnTo>
                  <a:lnTo>
                    <a:pt x="26" y="231"/>
                  </a:lnTo>
                  <a:lnTo>
                    <a:pt x="1" y="359"/>
                  </a:lnTo>
                  <a:lnTo>
                    <a:pt x="1" y="487"/>
                  </a:lnTo>
                  <a:lnTo>
                    <a:pt x="77" y="590"/>
                  </a:lnTo>
                  <a:lnTo>
                    <a:pt x="129" y="641"/>
                  </a:lnTo>
                  <a:lnTo>
                    <a:pt x="180" y="693"/>
                  </a:lnTo>
                  <a:lnTo>
                    <a:pt x="513" y="872"/>
                  </a:lnTo>
                  <a:lnTo>
                    <a:pt x="846" y="1103"/>
                  </a:lnTo>
                  <a:lnTo>
                    <a:pt x="1538" y="1564"/>
                  </a:lnTo>
                  <a:lnTo>
                    <a:pt x="1872" y="1769"/>
                  </a:lnTo>
                  <a:lnTo>
                    <a:pt x="2231" y="1949"/>
                  </a:lnTo>
                  <a:lnTo>
                    <a:pt x="2410" y="2000"/>
                  </a:lnTo>
                  <a:lnTo>
                    <a:pt x="2615" y="2051"/>
                  </a:lnTo>
                  <a:lnTo>
                    <a:pt x="2794" y="2077"/>
                  </a:lnTo>
                  <a:lnTo>
                    <a:pt x="2974" y="2077"/>
                  </a:lnTo>
                  <a:lnTo>
                    <a:pt x="3153" y="2051"/>
                  </a:lnTo>
                  <a:lnTo>
                    <a:pt x="3307" y="1974"/>
                  </a:lnTo>
                  <a:lnTo>
                    <a:pt x="3410" y="1872"/>
                  </a:lnTo>
                  <a:lnTo>
                    <a:pt x="3512" y="1718"/>
                  </a:lnTo>
                  <a:lnTo>
                    <a:pt x="3563" y="1564"/>
                  </a:lnTo>
                  <a:lnTo>
                    <a:pt x="3563" y="1410"/>
                  </a:lnTo>
                  <a:lnTo>
                    <a:pt x="3487" y="1256"/>
                  </a:lnTo>
                  <a:lnTo>
                    <a:pt x="3461" y="1180"/>
                  </a:lnTo>
                  <a:lnTo>
                    <a:pt x="3384" y="1128"/>
                  </a:lnTo>
                  <a:lnTo>
                    <a:pt x="3230" y="1000"/>
                  </a:lnTo>
                  <a:lnTo>
                    <a:pt x="3076" y="898"/>
                  </a:lnTo>
                  <a:lnTo>
                    <a:pt x="2718" y="718"/>
                  </a:lnTo>
                  <a:lnTo>
                    <a:pt x="2359" y="590"/>
                  </a:lnTo>
                  <a:lnTo>
                    <a:pt x="2000" y="462"/>
                  </a:lnTo>
                  <a:lnTo>
                    <a:pt x="1257" y="206"/>
                  </a:lnTo>
                  <a:lnTo>
                    <a:pt x="872" y="7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591550" y="2603463"/>
              <a:ext cx="114075" cy="71150"/>
            </a:xfrm>
            <a:custGeom>
              <a:avLst/>
              <a:gdLst/>
              <a:ahLst/>
              <a:cxnLst/>
              <a:rect l="l" t="t" r="r" b="b"/>
              <a:pathLst>
                <a:path w="4563" h="2846" extrusionOk="0">
                  <a:moveTo>
                    <a:pt x="487" y="0"/>
                  </a:moveTo>
                  <a:lnTo>
                    <a:pt x="308" y="52"/>
                  </a:lnTo>
                  <a:lnTo>
                    <a:pt x="154" y="128"/>
                  </a:lnTo>
                  <a:lnTo>
                    <a:pt x="103" y="180"/>
                  </a:lnTo>
                  <a:lnTo>
                    <a:pt x="52" y="257"/>
                  </a:lnTo>
                  <a:lnTo>
                    <a:pt x="26" y="334"/>
                  </a:lnTo>
                  <a:lnTo>
                    <a:pt x="0" y="410"/>
                  </a:lnTo>
                  <a:lnTo>
                    <a:pt x="0" y="513"/>
                  </a:lnTo>
                  <a:lnTo>
                    <a:pt x="52" y="615"/>
                  </a:lnTo>
                  <a:lnTo>
                    <a:pt x="154" y="872"/>
                  </a:lnTo>
                  <a:lnTo>
                    <a:pt x="334" y="1128"/>
                  </a:lnTo>
                  <a:lnTo>
                    <a:pt x="513" y="1384"/>
                  </a:lnTo>
                  <a:lnTo>
                    <a:pt x="718" y="1615"/>
                  </a:lnTo>
                  <a:lnTo>
                    <a:pt x="949" y="1846"/>
                  </a:lnTo>
                  <a:lnTo>
                    <a:pt x="1205" y="2051"/>
                  </a:lnTo>
                  <a:lnTo>
                    <a:pt x="1461" y="2230"/>
                  </a:lnTo>
                  <a:lnTo>
                    <a:pt x="1743" y="2384"/>
                  </a:lnTo>
                  <a:lnTo>
                    <a:pt x="2025" y="2538"/>
                  </a:lnTo>
                  <a:lnTo>
                    <a:pt x="2333" y="2666"/>
                  </a:lnTo>
                  <a:lnTo>
                    <a:pt x="2640" y="2743"/>
                  </a:lnTo>
                  <a:lnTo>
                    <a:pt x="2948" y="2820"/>
                  </a:lnTo>
                  <a:lnTo>
                    <a:pt x="3256" y="2845"/>
                  </a:lnTo>
                  <a:lnTo>
                    <a:pt x="3563" y="2845"/>
                  </a:lnTo>
                  <a:lnTo>
                    <a:pt x="3871" y="2820"/>
                  </a:lnTo>
                  <a:lnTo>
                    <a:pt x="4153" y="2769"/>
                  </a:lnTo>
                  <a:lnTo>
                    <a:pt x="4281" y="2692"/>
                  </a:lnTo>
                  <a:lnTo>
                    <a:pt x="4409" y="2615"/>
                  </a:lnTo>
                  <a:lnTo>
                    <a:pt x="4486" y="2487"/>
                  </a:lnTo>
                  <a:lnTo>
                    <a:pt x="4537" y="2358"/>
                  </a:lnTo>
                  <a:lnTo>
                    <a:pt x="4563" y="2230"/>
                  </a:lnTo>
                  <a:lnTo>
                    <a:pt x="4537" y="2076"/>
                  </a:lnTo>
                  <a:lnTo>
                    <a:pt x="4486" y="1948"/>
                  </a:lnTo>
                  <a:lnTo>
                    <a:pt x="4409" y="1820"/>
                  </a:lnTo>
                  <a:lnTo>
                    <a:pt x="4230" y="1666"/>
                  </a:lnTo>
                  <a:lnTo>
                    <a:pt x="4025" y="1538"/>
                  </a:lnTo>
                  <a:lnTo>
                    <a:pt x="3820" y="1436"/>
                  </a:lnTo>
                  <a:lnTo>
                    <a:pt x="3589" y="1333"/>
                  </a:lnTo>
                  <a:lnTo>
                    <a:pt x="3127" y="1205"/>
                  </a:lnTo>
                  <a:lnTo>
                    <a:pt x="2640" y="1077"/>
                  </a:lnTo>
                  <a:lnTo>
                    <a:pt x="2153" y="974"/>
                  </a:lnTo>
                  <a:lnTo>
                    <a:pt x="1923" y="897"/>
                  </a:lnTo>
                  <a:lnTo>
                    <a:pt x="1718" y="795"/>
                  </a:lnTo>
                  <a:lnTo>
                    <a:pt x="1513" y="692"/>
                  </a:lnTo>
                  <a:lnTo>
                    <a:pt x="1308" y="564"/>
                  </a:lnTo>
                  <a:lnTo>
                    <a:pt x="1128" y="410"/>
                  </a:lnTo>
                  <a:lnTo>
                    <a:pt x="974" y="231"/>
                  </a:lnTo>
                  <a:lnTo>
                    <a:pt x="897" y="154"/>
                  </a:lnTo>
                  <a:lnTo>
                    <a:pt x="821" y="103"/>
                  </a:lnTo>
                  <a:lnTo>
                    <a:pt x="744" y="52"/>
                  </a:lnTo>
                  <a:lnTo>
                    <a:pt x="667" y="26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779300" y="2486188"/>
              <a:ext cx="95500" cy="67300"/>
            </a:xfrm>
            <a:custGeom>
              <a:avLst/>
              <a:gdLst/>
              <a:ahLst/>
              <a:cxnLst/>
              <a:rect l="l" t="t" r="r" b="b"/>
              <a:pathLst>
                <a:path w="3820" h="2692" extrusionOk="0">
                  <a:moveTo>
                    <a:pt x="488" y="1"/>
                  </a:moveTo>
                  <a:lnTo>
                    <a:pt x="411" y="26"/>
                  </a:lnTo>
                  <a:lnTo>
                    <a:pt x="308" y="52"/>
                  </a:lnTo>
                  <a:lnTo>
                    <a:pt x="231" y="103"/>
                  </a:lnTo>
                  <a:lnTo>
                    <a:pt x="154" y="154"/>
                  </a:lnTo>
                  <a:lnTo>
                    <a:pt x="77" y="231"/>
                  </a:lnTo>
                  <a:lnTo>
                    <a:pt x="52" y="334"/>
                  </a:lnTo>
                  <a:lnTo>
                    <a:pt x="1" y="436"/>
                  </a:lnTo>
                  <a:lnTo>
                    <a:pt x="1" y="565"/>
                  </a:lnTo>
                  <a:lnTo>
                    <a:pt x="1" y="693"/>
                  </a:lnTo>
                  <a:lnTo>
                    <a:pt x="77" y="975"/>
                  </a:lnTo>
                  <a:lnTo>
                    <a:pt x="180" y="1231"/>
                  </a:lnTo>
                  <a:lnTo>
                    <a:pt x="308" y="1462"/>
                  </a:lnTo>
                  <a:lnTo>
                    <a:pt x="436" y="1667"/>
                  </a:lnTo>
                  <a:lnTo>
                    <a:pt x="616" y="1872"/>
                  </a:lnTo>
                  <a:lnTo>
                    <a:pt x="821" y="2051"/>
                  </a:lnTo>
                  <a:lnTo>
                    <a:pt x="1026" y="2205"/>
                  </a:lnTo>
                  <a:lnTo>
                    <a:pt x="1257" y="2333"/>
                  </a:lnTo>
                  <a:lnTo>
                    <a:pt x="1487" y="2436"/>
                  </a:lnTo>
                  <a:lnTo>
                    <a:pt x="1744" y="2538"/>
                  </a:lnTo>
                  <a:lnTo>
                    <a:pt x="2000" y="2615"/>
                  </a:lnTo>
                  <a:lnTo>
                    <a:pt x="2256" y="2666"/>
                  </a:lnTo>
                  <a:lnTo>
                    <a:pt x="2538" y="2692"/>
                  </a:lnTo>
                  <a:lnTo>
                    <a:pt x="2795" y="2692"/>
                  </a:lnTo>
                  <a:lnTo>
                    <a:pt x="3076" y="2666"/>
                  </a:lnTo>
                  <a:lnTo>
                    <a:pt x="3333" y="2641"/>
                  </a:lnTo>
                  <a:lnTo>
                    <a:pt x="3461" y="2615"/>
                  </a:lnTo>
                  <a:lnTo>
                    <a:pt x="3563" y="2564"/>
                  </a:lnTo>
                  <a:lnTo>
                    <a:pt x="3640" y="2487"/>
                  </a:lnTo>
                  <a:lnTo>
                    <a:pt x="3717" y="2410"/>
                  </a:lnTo>
                  <a:lnTo>
                    <a:pt x="3769" y="2308"/>
                  </a:lnTo>
                  <a:lnTo>
                    <a:pt x="3794" y="2205"/>
                  </a:lnTo>
                  <a:lnTo>
                    <a:pt x="3820" y="2102"/>
                  </a:lnTo>
                  <a:lnTo>
                    <a:pt x="3820" y="2000"/>
                  </a:lnTo>
                  <a:lnTo>
                    <a:pt x="3820" y="1872"/>
                  </a:lnTo>
                  <a:lnTo>
                    <a:pt x="3794" y="1769"/>
                  </a:lnTo>
                  <a:lnTo>
                    <a:pt x="3769" y="1667"/>
                  </a:lnTo>
                  <a:lnTo>
                    <a:pt x="3717" y="1564"/>
                  </a:lnTo>
                  <a:lnTo>
                    <a:pt x="3640" y="1487"/>
                  </a:lnTo>
                  <a:lnTo>
                    <a:pt x="3563" y="1410"/>
                  </a:lnTo>
                  <a:lnTo>
                    <a:pt x="3461" y="1359"/>
                  </a:lnTo>
                  <a:lnTo>
                    <a:pt x="3333" y="1333"/>
                  </a:lnTo>
                  <a:lnTo>
                    <a:pt x="3051" y="1282"/>
                  </a:lnTo>
                  <a:lnTo>
                    <a:pt x="2718" y="1231"/>
                  </a:lnTo>
                  <a:lnTo>
                    <a:pt x="2384" y="1205"/>
                  </a:lnTo>
                  <a:lnTo>
                    <a:pt x="2077" y="1128"/>
                  </a:lnTo>
                  <a:lnTo>
                    <a:pt x="1769" y="1026"/>
                  </a:lnTo>
                  <a:lnTo>
                    <a:pt x="1615" y="975"/>
                  </a:lnTo>
                  <a:lnTo>
                    <a:pt x="1487" y="872"/>
                  </a:lnTo>
                  <a:lnTo>
                    <a:pt x="1385" y="795"/>
                  </a:lnTo>
                  <a:lnTo>
                    <a:pt x="1257" y="667"/>
                  </a:lnTo>
                  <a:lnTo>
                    <a:pt x="1180" y="539"/>
                  </a:lnTo>
                  <a:lnTo>
                    <a:pt x="1103" y="385"/>
                  </a:lnTo>
                  <a:lnTo>
                    <a:pt x="1026" y="283"/>
                  </a:lnTo>
                  <a:lnTo>
                    <a:pt x="975" y="180"/>
                  </a:lnTo>
                  <a:lnTo>
                    <a:pt x="872" y="103"/>
                  </a:lnTo>
                  <a:lnTo>
                    <a:pt x="795" y="52"/>
                  </a:lnTo>
                  <a:lnTo>
                    <a:pt x="693" y="26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792125" y="2681638"/>
              <a:ext cx="132025" cy="53200"/>
            </a:xfrm>
            <a:custGeom>
              <a:avLst/>
              <a:gdLst/>
              <a:ahLst/>
              <a:cxnLst/>
              <a:rect l="l" t="t" r="r" b="b"/>
              <a:pathLst>
                <a:path w="5281" h="2128" extrusionOk="0">
                  <a:moveTo>
                    <a:pt x="4409" y="0"/>
                  </a:moveTo>
                  <a:lnTo>
                    <a:pt x="4204" y="26"/>
                  </a:lnTo>
                  <a:lnTo>
                    <a:pt x="3768" y="129"/>
                  </a:lnTo>
                  <a:lnTo>
                    <a:pt x="3332" y="257"/>
                  </a:lnTo>
                  <a:lnTo>
                    <a:pt x="2922" y="385"/>
                  </a:lnTo>
                  <a:lnTo>
                    <a:pt x="2640" y="462"/>
                  </a:lnTo>
                  <a:lnTo>
                    <a:pt x="2358" y="487"/>
                  </a:lnTo>
                  <a:lnTo>
                    <a:pt x="1769" y="487"/>
                  </a:lnTo>
                  <a:lnTo>
                    <a:pt x="1179" y="411"/>
                  </a:lnTo>
                  <a:lnTo>
                    <a:pt x="615" y="334"/>
                  </a:lnTo>
                  <a:lnTo>
                    <a:pt x="436" y="334"/>
                  </a:lnTo>
                  <a:lnTo>
                    <a:pt x="282" y="385"/>
                  </a:lnTo>
                  <a:lnTo>
                    <a:pt x="154" y="487"/>
                  </a:lnTo>
                  <a:lnTo>
                    <a:pt x="52" y="616"/>
                  </a:lnTo>
                  <a:lnTo>
                    <a:pt x="0" y="769"/>
                  </a:lnTo>
                  <a:lnTo>
                    <a:pt x="26" y="923"/>
                  </a:lnTo>
                  <a:lnTo>
                    <a:pt x="52" y="1000"/>
                  </a:lnTo>
                  <a:lnTo>
                    <a:pt x="103" y="1077"/>
                  </a:lnTo>
                  <a:lnTo>
                    <a:pt x="154" y="1154"/>
                  </a:lnTo>
                  <a:lnTo>
                    <a:pt x="231" y="1231"/>
                  </a:lnTo>
                  <a:lnTo>
                    <a:pt x="513" y="1385"/>
                  </a:lnTo>
                  <a:lnTo>
                    <a:pt x="820" y="1564"/>
                  </a:lnTo>
                  <a:lnTo>
                    <a:pt x="1154" y="1692"/>
                  </a:lnTo>
                  <a:lnTo>
                    <a:pt x="1487" y="1820"/>
                  </a:lnTo>
                  <a:lnTo>
                    <a:pt x="1846" y="1948"/>
                  </a:lnTo>
                  <a:lnTo>
                    <a:pt x="2230" y="2025"/>
                  </a:lnTo>
                  <a:lnTo>
                    <a:pt x="2589" y="2102"/>
                  </a:lnTo>
                  <a:lnTo>
                    <a:pt x="2974" y="2128"/>
                  </a:lnTo>
                  <a:lnTo>
                    <a:pt x="3332" y="2102"/>
                  </a:lnTo>
                  <a:lnTo>
                    <a:pt x="3691" y="2077"/>
                  </a:lnTo>
                  <a:lnTo>
                    <a:pt x="4025" y="1974"/>
                  </a:lnTo>
                  <a:lnTo>
                    <a:pt x="4332" y="1846"/>
                  </a:lnTo>
                  <a:lnTo>
                    <a:pt x="4614" y="1667"/>
                  </a:lnTo>
                  <a:lnTo>
                    <a:pt x="4742" y="1564"/>
                  </a:lnTo>
                  <a:lnTo>
                    <a:pt x="4870" y="1436"/>
                  </a:lnTo>
                  <a:lnTo>
                    <a:pt x="4973" y="1308"/>
                  </a:lnTo>
                  <a:lnTo>
                    <a:pt x="5075" y="1154"/>
                  </a:lnTo>
                  <a:lnTo>
                    <a:pt x="5178" y="1000"/>
                  </a:lnTo>
                  <a:lnTo>
                    <a:pt x="5255" y="821"/>
                  </a:lnTo>
                  <a:lnTo>
                    <a:pt x="5281" y="667"/>
                  </a:lnTo>
                  <a:lnTo>
                    <a:pt x="5281" y="513"/>
                  </a:lnTo>
                  <a:lnTo>
                    <a:pt x="5229" y="385"/>
                  </a:lnTo>
                  <a:lnTo>
                    <a:pt x="5152" y="257"/>
                  </a:lnTo>
                  <a:lnTo>
                    <a:pt x="5050" y="154"/>
                  </a:lnTo>
                  <a:lnTo>
                    <a:pt x="4922" y="77"/>
                  </a:lnTo>
                  <a:lnTo>
                    <a:pt x="4794" y="26"/>
                  </a:lnTo>
                  <a:lnTo>
                    <a:pt x="46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85" name="Google Shape;985;p30"/>
          <p:cNvSpPr/>
          <p:nvPr/>
        </p:nvSpPr>
        <p:spPr>
          <a:xfrm>
            <a:off x="592548" y="3683186"/>
            <a:ext cx="845090" cy="463980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6032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31"/>
          <p:cNvSpPr/>
          <p:nvPr/>
        </p:nvSpPr>
        <p:spPr>
          <a:xfrm>
            <a:off x="151" y="1818350"/>
            <a:ext cx="9143936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57150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1"/>
          <p:cNvSpPr/>
          <p:nvPr/>
        </p:nvSpPr>
        <p:spPr>
          <a:xfrm flipH="1">
            <a:off x="3333694" y="640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1"/>
          <p:cNvSpPr/>
          <p:nvPr/>
        </p:nvSpPr>
        <p:spPr>
          <a:xfrm>
            <a:off x="4620906" y="64051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1"/>
          <p:cNvSpPr/>
          <p:nvPr/>
        </p:nvSpPr>
        <p:spPr>
          <a:xfrm>
            <a:off x="4102705" y="1841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1"/>
          <p:cNvSpPr/>
          <p:nvPr/>
        </p:nvSpPr>
        <p:spPr>
          <a:xfrm rot="2516804" flipH="1">
            <a:off x="5858442" y="1546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1"/>
          <p:cNvSpPr/>
          <p:nvPr/>
        </p:nvSpPr>
        <p:spPr>
          <a:xfrm>
            <a:off x="5007580" y="3579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1"/>
          <p:cNvSpPr/>
          <p:nvPr/>
        </p:nvSpPr>
        <p:spPr>
          <a:xfrm rot="2417287">
            <a:off x="3329832" y="600867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1"/>
          <p:cNvSpPr/>
          <p:nvPr/>
        </p:nvSpPr>
        <p:spPr>
          <a:xfrm rot="-2516804">
            <a:off x="213654" y="5965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1"/>
          <p:cNvSpPr/>
          <p:nvPr/>
        </p:nvSpPr>
        <p:spPr>
          <a:xfrm>
            <a:off x="4623955" y="761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1"/>
          <p:cNvSpPr/>
          <p:nvPr/>
        </p:nvSpPr>
        <p:spPr>
          <a:xfrm>
            <a:off x="2388205" y="8351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1"/>
          <p:cNvSpPr/>
          <p:nvPr/>
        </p:nvSpPr>
        <p:spPr>
          <a:xfrm rot="2517313" flipH="1">
            <a:off x="7261302" y="831704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1"/>
          <p:cNvSpPr/>
          <p:nvPr/>
        </p:nvSpPr>
        <p:spPr>
          <a:xfrm>
            <a:off x="8050205" y="9565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1"/>
          <p:cNvSpPr/>
          <p:nvPr/>
        </p:nvSpPr>
        <p:spPr>
          <a:xfrm>
            <a:off x="8475957" y="1252636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1"/>
          <p:cNvSpPr/>
          <p:nvPr/>
        </p:nvSpPr>
        <p:spPr>
          <a:xfrm>
            <a:off x="8727080" y="12751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1"/>
          <p:cNvSpPr/>
          <p:nvPr/>
        </p:nvSpPr>
        <p:spPr>
          <a:xfrm>
            <a:off x="1494055" y="13384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1"/>
          <p:cNvSpPr/>
          <p:nvPr/>
        </p:nvSpPr>
        <p:spPr>
          <a:xfrm rot="2516804" flipH="1">
            <a:off x="8825479" y="161815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1"/>
          <p:cNvSpPr/>
          <p:nvPr/>
        </p:nvSpPr>
        <p:spPr>
          <a:xfrm>
            <a:off x="479356" y="18545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1"/>
          <p:cNvSpPr/>
          <p:nvPr/>
        </p:nvSpPr>
        <p:spPr>
          <a:xfrm>
            <a:off x="8951980" y="2175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1"/>
          <p:cNvSpPr/>
          <p:nvPr/>
        </p:nvSpPr>
        <p:spPr>
          <a:xfrm rot="-2516804">
            <a:off x="349029" y="2507905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1"/>
          <p:cNvSpPr/>
          <p:nvPr/>
        </p:nvSpPr>
        <p:spPr>
          <a:xfrm>
            <a:off x="8872318" y="27679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1"/>
          <p:cNvSpPr/>
          <p:nvPr/>
        </p:nvSpPr>
        <p:spPr>
          <a:xfrm>
            <a:off x="641555" y="29291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1"/>
          <p:cNvSpPr/>
          <p:nvPr/>
        </p:nvSpPr>
        <p:spPr>
          <a:xfrm>
            <a:off x="431014" y="1193073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1"/>
          <p:cNvSpPr/>
          <p:nvPr/>
        </p:nvSpPr>
        <p:spPr>
          <a:xfrm>
            <a:off x="2032601" y="407990"/>
            <a:ext cx="479056" cy="26301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9280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31965-350A-0A4D-B8EE-BBAFFF9FC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964F0-CE69-45CC-58E5-F77FC6A79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A7001-3B8A-C283-62F0-36A8D774F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24FB2-5C29-9CE3-FCFC-BE677763A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CA4D0-B68A-0E2C-6E1C-89652D32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DFAFCC0C-AE4C-7746-16C0-9403A53F4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0204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8BAEA64-7CB5-7442-CAB5-C0E0E05E8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936" y="1536568"/>
            <a:ext cx="1785872" cy="178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370E0-3EDE-31DB-8D3C-099B13310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A5680-0AE1-45A0-7C9E-18D663AAE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52912-3029-8C19-FAFC-7E304A7A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697DD-00E0-5A60-2241-F3BB3B03A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1331D-8DDC-DDE4-CBDF-07CACD413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5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0C0A3-BBE5-456A-71E8-9AF630AC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12D94-DC96-8BAD-35A5-68640DDC3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D5E5A-35CA-E682-AE87-86D3E337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5B521-F333-EFD0-37A4-2E8885885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7825A-B9DC-2C28-3BB8-BCCB5061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03E-5DF5-4A07-A6C7-B2A2802FCD3A}" type="datetimeFigureOut">
              <a:rPr lang="zh-CN" altLang="en-US" smtClean="0"/>
              <a:t>2022/10/11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4960-4D39-4ABE-85C7-E6A0E199E3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62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1A6CE-BC46-4C7C-AC34-590AE509C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64440-173D-56AE-A2A3-6F8E04B2A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8C182-C636-9B8B-6D39-32E276970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72BE2-FA40-C9D9-5B06-FD769B597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6DB4-262E-B680-E59A-A31F43CA1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D0CEE-A89E-869B-4CA8-09CF8257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F1899-3C22-1288-F1EB-815870BB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F325-117F-6387-8E22-EBAF4347E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5D9CA-9D04-389C-ECFE-8C0E16E5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44D381-963A-9C7D-B6D1-D943FE6CA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87F37-7159-24D8-E1AC-ABE7F98E8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277546-9DD8-2B31-F5C5-DB8380C0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CA6A57-E775-F462-ED00-084FDECA5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6FFF4-E495-A026-4733-AD0B969E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7876-8570-C8A5-37D5-9BA05D6DF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5F160-B9A8-82D7-68A0-E7798B79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01BCC-DC00-A8AA-30E2-E9B08B004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E7DAA-6A9B-2816-13AA-7821C0714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663534D-2048-6496-332B-347BE366B1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936" y="1536568"/>
            <a:ext cx="1785872" cy="1785872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1D67B2A5-46C7-FA2D-DEE9-8C50F6CBD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9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30C096-BDD1-8C25-854A-A337A9D3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7A666-7FB0-D38C-8637-52171D3D8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A139E-B712-3A4C-8C4C-3067D90F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picture containing windmill, outdoor object&#10;&#10;Description automatically generated">
            <a:extLst>
              <a:ext uri="{FF2B5EF4-FFF2-40B4-BE49-F238E27FC236}">
                <a16:creationId xmlns:a16="http://schemas.microsoft.com/office/drawing/2014/main" id="{B37DC536-0CFF-87C2-1DDF-8D554C2300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490"/>
            <a:ext cx="9144000" cy="533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6CBAD-6DB1-3EF6-1E94-B98919057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388D5-406A-FA01-6A55-2DEF7B0BA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5FD36-3F54-028A-EFF5-9578A4105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CC9F5-16C3-B742-11A0-A7B08E00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E1F2B-F8D7-F1A9-0163-389EC607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31D82-2385-24C9-5AD9-D1DF32B1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CEA616CB-13F4-4016-B830-AD6BFFC6AE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FF110DE-CBCD-1B66-7EDC-364F4B5A71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936" y="1536568"/>
            <a:ext cx="1785872" cy="178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9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EC77F-07EC-0B46-AC76-3024CD571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CCBB24-9B2E-E189-8688-DF5E5D184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B8BAD-91B9-32CA-4F8B-EE25617D9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84CCF-56B6-1479-1B6C-15F0B882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CBC8-881E-1355-54D5-70CF1DFC8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B6F27-C252-16E4-0365-4A400A921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7A5537DA-5534-7633-1776-779D090AF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r="8880" b="-1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3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351B4-AD78-011F-3D41-90D28504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BC816-49C5-229A-6896-CF9ED6E73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12724-9D0B-9893-6DB8-EE0182D08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7509F-87CD-91B0-1FD9-A52D10F3C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F1FC5-E75E-2409-0EA7-53496E71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9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6A4FCF-960C-3255-FD70-63F794012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93E93-E167-80A4-150D-55BD1CCC9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8F7B8-D59D-3A0B-E00D-A2CE6D28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77B07-BEAA-DDEF-9F3E-5D3495365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9FA7E-DBB1-1E9E-EBEA-5A01F7A0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F8DF8-1F2B-0249-8F4D-580371981477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F99C-6F36-D743-B24B-17544B43BD82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2B36C62-DCEE-A379-EB89-A99433CF16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1" y="1099580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F8DF8-1F2B-0249-8F4D-580371981477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F99C-6F36-D743-B24B-17544B43BD8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356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2022/10/11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F8DF8-1F2B-0249-8F4D-580371981477}" type="datetimeFigureOut">
              <a:rPr kumimoji="1" lang="zh-CN" altLang="en-US" smtClean="0"/>
              <a:t>2022/10/11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AF99C-6F36-D743-B24B-17544B43BD8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491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56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53219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8354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A4F8E4-DB5E-3AA8-DF6F-FE540991C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67453-2531-1C18-2E00-793CA8C6D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274A3-05C2-FB12-3D51-B1CCC198D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5670C-83FE-4A9E-BC40-4F1BF297CAB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A7BAA-2E54-820A-C374-E31429A26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26304-88F4-56AF-9244-5350DC047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1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60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2.png"/><Relationship Id="rId12" Type="http://schemas.openxmlformats.org/officeDocument/2006/relationships/image" Target="../media/image58.svg"/><Relationship Id="rId2" Type="http://schemas.openxmlformats.org/officeDocument/2006/relationships/slideLayout" Target="../slideLayouts/slideLayout4.xml"/><Relationship Id="rId1" Type="http://schemas.openxmlformats.org/officeDocument/2006/relationships/control" Target="../activeX/activeX2.xml"/><Relationship Id="rId6" Type="http://schemas.openxmlformats.org/officeDocument/2006/relationships/image" Target="../media/image16.png"/><Relationship Id="rId11" Type="http://schemas.openxmlformats.org/officeDocument/2006/relationships/image" Target="../media/image57.png"/><Relationship Id="rId5" Type="http://schemas.microsoft.com/office/2007/relationships/hdphoto" Target="../media/hdphoto2.wdp"/><Relationship Id="rId10" Type="http://schemas.openxmlformats.org/officeDocument/2006/relationships/image" Target="../media/image56.svg"/><Relationship Id="rId4" Type="http://schemas.openxmlformats.org/officeDocument/2006/relationships/image" Target="../media/image13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61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2.png"/><Relationship Id="rId12" Type="http://schemas.openxmlformats.org/officeDocument/2006/relationships/image" Target="../media/image58.svg"/><Relationship Id="rId2" Type="http://schemas.openxmlformats.org/officeDocument/2006/relationships/slideLayout" Target="../slideLayouts/slideLayout4.xml"/><Relationship Id="rId1" Type="http://schemas.openxmlformats.org/officeDocument/2006/relationships/control" Target="../activeX/activeX3.xml"/><Relationship Id="rId6" Type="http://schemas.openxmlformats.org/officeDocument/2006/relationships/image" Target="../media/image16.png"/><Relationship Id="rId11" Type="http://schemas.openxmlformats.org/officeDocument/2006/relationships/image" Target="../media/image57.png"/><Relationship Id="rId5" Type="http://schemas.microsoft.com/office/2007/relationships/hdphoto" Target="../media/hdphoto2.wdp"/><Relationship Id="rId10" Type="http://schemas.openxmlformats.org/officeDocument/2006/relationships/image" Target="../media/image56.svg"/><Relationship Id="rId4" Type="http://schemas.openxmlformats.org/officeDocument/2006/relationships/image" Target="../media/image13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2.wdp"/><Relationship Id="rId7" Type="http://schemas.openxmlformats.org/officeDocument/2006/relationships/image" Target="../media/image6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2.wdp"/><Relationship Id="rId7" Type="http://schemas.openxmlformats.org/officeDocument/2006/relationships/image" Target="../media/image6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2.wdp"/><Relationship Id="rId7" Type="http://schemas.openxmlformats.org/officeDocument/2006/relationships/image" Target="../media/image6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2.wdp"/><Relationship Id="rId7" Type="http://schemas.openxmlformats.org/officeDocument/2006/relationships/image" Target="../media/image7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microsoft.com/office/2007/relationships/hdphoto" Target="../media/hdphoto6.wdp"/><Relationship Id="rId4" Type="http://schemas.openxmlformats.org/officeDocument/2006/relationships/image" Target="../media/image75.pn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4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2.svg"/><Relationship Id="rId4" Type="http://schemas.openxmlformats.org/officeDocument/2006/relationships/image" Target="../media/image75.pn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microsoft.com/office/2007/relationships/hdphoto" Target="../media/hdphoto6.wdp"/><Relationship Id="rId4" Type="http://schemas.openxmlformats.org/officeDocument/2006/relationships/image" Target="../media/image75.png"/><Relationship Id="rId9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microsoft.com/office/2007/relationships/hdphoto" Target="../media/hdphoto6.wdp"/><Relationship Id="rId4" Type="http://schemas.openxmlformats.org/officeDocument/2006/relationships/image" Target="../media/image75.png"/><Relationship Id="rId9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microsoft.com/office/2007/relationships/hdphoto" Target="../media/hdphoto6.wdp"/><Relationship Id="rId4" Type="http://schemas.openxmlformats.org/officeDocument/2006/relationships/image" Target="../media/image75.png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4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7.png"/><Relationship Id="rId11" Type="http://schemas.openxmlformats.org/officeDocument/2006/relationships/image" Target="../media/image86.png"/><Relationship Id="rId5" Type="http://schemas.openxmlformats.org/officeDocument/2006/relationships/image" Target="../media/image76.png"/><Relationship Id="rId10" Type="http://schemas.microsoft.com/office/2007/relationships/hdphoto" Target="../media/hdphoto7.wdp"/><Relationship Id="rId4" Type="http://schemas.openxmlformats.org/officeDocument/2006/relationships/image" Target="../media/image75.png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microsoft.com/office/2007/relationships/hdphoto" Target="../media/hdphoto5.wdp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microsoft.com/office/2007/relationships/hdphoto" Target="../media/hdphoto5.wdp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2.wdp"/><Relationship Id="rId7" Type="http://schemas.openxmlformats.org/officeDocument/2006/relationships/image" Target="../media/image6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2.wdp"/><Relationship Id="rId7" Type="http://schemas.openxmlformats.org/officeDocument/2006/relationships/image" Target="../media/image6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slideLayout" Target="../slideLayouts/slideLayout64.xml"/><Relationship Id="rId1" Type="http://schemas.openxmlformats.org/officeDocument/2006/relationships/control" Target="../activeX/activeX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43.png"/><Relationship Id="rId7" Type="http://schemas.openxmlformats.org/officeDocument/2006/relationships/image" Target="../media/image30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microsoft.com/office/2007/relationships/hdphoto" Target="../media/hdphoto4.wdp"/><Relationship Id="rId19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svg"/><Relationship Id="rId2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0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microsoft.com/office/2007/relationships/hdphoto" Target="../media/hdphoto4.wdp"/><Relationship Id="rId19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13.png"/><Relationship Id="rId7" Type="http://schemas.openxmlformats.org/officeDocument/2006/relationships/image" Target="../media/image48.sv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16.png"/><Relationship Id="rId10" Type="http://schemas.openxmlformats.org/officeDocument/2006/relationships/image" Target="../media/image51.png"/><Relationship Id="rId4" Type="http://schemas.microsoft.com/office/2007/relationships/hdphoto" Target="../media/hdphoto2.wdp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3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9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2.png"/><Relationship Id="rId12" Type="http://schemas.openxmlformats.org/officeDocument/2006/relationships/image" Target="../media/image58.svg"/><Relationship Id="rId2" Type="http://schemas.openxmlformats.org/officeDocument/2006/relationships/slideLayout" Target="../slideLayouts/slideLayout4.xml"/><Relationship Id="rId1" Type="http://schemas.openxmlformats.org/officeDocument/2006/relationships/control" Target="../activeX/activeX1.xml"/><Relationship Id="rId6" Type="http://schemas.openxmlformats.org/officeDocument/2006/relationships/image" Target="../media/image16.png"/><Relationship Id="rId11" Type="http://schemas.openxmlformats.org/officeDocument/2006/relationships/image" Target="../media/image57.png"/><Relationship Id="rId5" Type="http://schemas.microsoft.com/office/2007/relationships/hdphoto" Target="../media/hdphoto2.wdp"/><Relationship Id="rId10" Type="http://schemas.openxmlformats.org/officeDocument/2006/relationships/image" Target="../media/image56.svg"/><Relationship Id="rId4" Type="http://schemas.openxmlformats.org/officeDocument/2006/relationships/image" Target="../media/image13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73" y="3786690"/>
            <a:ext cx="2358957" cy="123738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36" y="2978577"/>
            <a:ext cx="3886848" cy="212234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" y="-12700"/>
            <a:ext cx="3876735" cy="174331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13" y="41877"/>
            <a:ext cx="1525439" cy="1171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A25022-A50E-CE83-D153-6DC246648695}"/>
              </a:ext>
            </a:extLst>
          </p:cNvPr>
          <p:cNvSpPr txBox="1"/>
          <p:nvPr/>
        </p:nvSpPr>
        <p:spPr>
          <a:xfrm>
            <a:off x="2043682" y="642254"/>
            <a:ext cx="4876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0" dirty="0" err="1">
                <a:ln w="355600">
                  <a:solidFill>
                    <a:prstClr val="white"/>
                  </a:solidFill>
                </a:ln>
                <a:solidFill>
                  <a:srgbClr val="AF37A6"/>
                </a:solidFill>
                <a:latin typeface="SVN-Hole Hearted" panose="020B0A06020104020203" pitchFamily="34" charset="0"/>
              </a:rPr>
              <a:t>TIẾNG</a:t>
            </a:r>
            <a:r>
              <a:rPr lang="en-US" sz="8000" dirty="0">
                <a:ln w="355600">
                  <a:solidFill>
                    <a:prstClr val="white"/>
                  </a:solidFill>
                </a:ln>
                <a:solidFill>
                  <a:srgbClr val="AF37A6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dirty="0" err="1">
                <a:ln w="355600">
                  <a:solidFill>
                    <a:prstClr val="white"/>
                  </a:solidFill>
                </a:ln>
                <a:solidFill>
                  <a:srgbClr val="AF37A6"/>
                </a:solidFill>
                <a:latin typeface="SVN-Hole Hearted" panose="020B0A06020104020203" pitchFamily="34" charset="0"/>
              </a:rPr>
              <a:t>VIỆT</a:t>
            </a:r>
            <a:endParaRPr lang="en-US" sz="8000" dirty="0">
              <a:ln w="355600">
                <a:solidFill>
                  <a:prstClr val="white"/>
                </a:solidFill>
              </a:ln>
              <a:solidFill>
                <a:srgbClr val="AF37A6"/>
              </a:solidFill>
              <a:latin typeface="SVN-Hole Hearted" panose="020B0A060201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67F1A6-43FB-4442-99E1-783EC497D2F1}"/>
              </a:ext>
            </a:extLst>
          </p:cNvPr>
          <p:cNvSpPr txBox="1"/>
          <p:nvPr/>
        </p:nvSpPr>
        <p:spPr>
          <a:xfrm>
            <a:off x="2010859" y="648604"/>
            <a:ext cx="56926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0" dirty="0" err="1">
                <a:ln w="12700">
                  <a:solidFill>
                    <a:sysClr val="windowText" lastClr="000000"/>
                  </a:solidFill>
                </a:ln>
                <a:solidFill>
                  <a:srgbClr val="FF8175">
                    <a:lumMod val="50000"/>
                  </a:srgbClr>
                </a:solidFill>
                <a:latin typeface="SVN-Hole Hearted" panose="020B0A06020104020203" pitchFamily="34" charset="0"/>
              </a:rPr>
              <a:t>T</a:t>
            </a:r>
            <a:r>
              <a:rPr lang="en-US" sz="8000" dirty="0" err="1">
                <a:ln w="12700">
                  <a:solidFill>
                    <a:sysClr val="windowText" lastClr="000000"/>
                  </a:solidFill>
                </a:ln>
                <a:solidFill>
                  <a:srgbClr val="002D38">
                    <a:lumMod val="50000"/>
                    <a:lumOff val="50000"/>
                  </a:srgbClr>
                </a:solidFill>
                <a:latin typeface="SVN-Hole Hearted" panose="020B0A06020104020203" pitchFamily="34" charset="0"/>
              </a:rPr>
              <a:t>I</a:t>
            </a:r>
            <a:r>
              <a:rPr lang="en-US" sz="8000" dirty="0" err="1">
                <a:ln w="12700">
                  <a:solidFill>
                    <a:sysClr val="windowText" lastClr="000000"/>
                  </a:solidFill>
                </a:ln>
                <a:solidFill>
                  <a:srgbClr val="FFCB51">
                    <a:lumMod val="75000"/>
                  </a:srgbClr>
                </a:solidFill>
                <a:latin typeface="SVN-Hole Hearted" panose="020B0A06020104020203" pitchFamily="34" charset="0"/>
              </a:rPr>
              <a:t>Ế</a:t>
            </a:r>
            <a:r>
              <a:rPr lang="en-US" sz="8000" dirty="0" err="1">
                <a:ln w="1270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SVN-Hole Hearted" panose="020B0A06020104020203" pitchFamily="34" charset="0"/>
              </a:rPr>
              <a:t>N</a:t>
            </a:r>
            <a:r>
              <a:rPr lang="en-US" sz="8000" dirty="0" err="1">
                <a:ln w="127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SVN-Hole Hearted" panose="020B0A06020104020203" pitchFamily="34" charset="0"/>
              </a:rPr>
              <a:t>G</a:t>
            </a:r>
            <a:r>
              <a:rPr lang="en-US" sz="8000" dirty="0">
                <a:ln w="12700">
                  <a:solidFill>
                    <a:sysClr val="windowText" lastClr="000000"/>
                  </a:solidFill>
                </a:ln>
                <a:solidFill>
                  <a:srgbClr val="002D38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dirty="0" err="1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Hole Hearted" panose="020B0A06020104020203" pitchFamily="34" charset="0"/>
              </a:rPr>
              <a:t>V</a:t>
            </a:r>
            <a:r>
              <a:rPr lang="en-US" sz="8000" dirty="0" err="1">
                <a:ln w="12700">
                  <a:solidFill>
                    <a:sysClr val="windowText" lastClr="000000"/>
                  </a:solidFill>
                </a:ln>
                <a:solidFill>
                  <a:srgbClr val="FF8175">
                    <a:lumMod val="75000"/>
                  </a:srgbClr>
                </a:solidFill>
                <a:latin typeface="SVN-Hole Hearted" panose="020B0A06020104020203" pitchFamily="34" charset="0"/>
              </a:rPr>
              <a:t>I</a:t>
            </a:r>
            <a:r>
              <a:rPr lang="en-US" sz="8000" dirty="0" err="1">
                <a:ln w="12700">
                  <a:solidFill>
                    <a:sysClr val="windowText" lastClr="000000"/>
                  </a:solidFill>
                </a:ln>
                <a:solidFill>
                  <a:srgbClr val="00A2C8"/>
                </a:solidFill>
                <a:latin typeface="SVN-Hole Hearted" panose="020B0A06020104020203" pitchFamily="34" charset="0"/>
              </a:rPr>
              <a:t>Ệ</a:t>
            </a:r>
            <a:r>
              <a:rPr lang="en-US" sz="8000" dirty="0" err="1">
                <a:ln w="12700">
                  <a:solidFill>
                    <a:sysClr val="windowText" lastClr="000000"/>
                  </a:solidFill>
                </a:ln>
                <a:solidFill>
                  <a:srgbClr val="51A59F"/>
                </a:solidFill>
                <a:latin typeface="SVN-Hole Hearted" panose="020B0A06020104020203" pitchFamily="34" charset="0"/>
              </a:rPr>
              <a:t>T</a:t>
            </a:r>
            <a:endParaRPr lang="en-US" sz="8000" dirty="0">
              <a:ln w="12700">
                <a:solidFill>
                  <a:sysClr val="windowText" lastClr="000000"/>
                </a:solidFill>
              </a:ln>
              <a:solidFill>
                <a:srgbClr val="51A59F"/>
              </a:solidFill>
              <a:latin typeface="SVN-Hole Hearted" panose="020B0A06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BF4A6-E430-34CA-42FB-989DF79B46B7}"/>
              </a:ext>
            </a:extLst>
          </p:cNvPr>
          <p:cNvSpPr txBox="1"/>
          <p:nvPr/>
        </p:nvSpPr>
        <p:spPr>
          <a:xfrm>
            <a:off x="1291615" y="2165355"/>
            <a:ext cx="6560770" cy="76944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dirty="0" err="1">
                <a:ln w="196850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Chủ</a:t>
            </a:r>
            <a:r>
              <a:rPr lang="en-US" sz="4400" dirty="0">
                <a:ln w="196850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4400" dirty="0" err="1">
                <a:ln w="196850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đề</a:t>
            </a:r>
            <a:r>
              <a:rPr lang="en-US" sz="4400" dirty="0">
                <a:ln w="196850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: </a:t>
            </a:r>
            <a:r>
              <a:rPr lang="en-US" sz="4400" dirty="0" err="1">
                <a:ln w="196850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ƯỚC</a:t>
            </a:r>
            <a:r>
              <a:rPr lang="en-US" sz="4400" dirty="0">
                <a:ln w="196850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4400" dirty="0" err="1">
                <a:ln w="196850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MƠ</a:t>
            </a:r>
            <a:r>
              <a:rPr lang="en-US" sz="4400" dirty="0">
                <a:ln w="196850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4400" dirty="0" err="1">
                <a:ln w="196850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TUỔI</a:t>
            </a:r>
            <a:r>
              <a:rPr lang="en-US" sz="4400" dirty="0">
                <a:ln w="196850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4400" dirty="0" err="1">
                <a:ln w="196850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THƠ</a:t>
            </a:r>
            <a:endParaRPr lang="en-US" sz="4400" dirty="0">
              <a:ln w="196850">
                <a:solidFill>
                  <a:schemeClr val="bg1"/>
                </a:solidFill>
              </a:ln>
              <a:latin typeface="SVN-Hole Hearted" panose="020B0A060201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036747-327E-6F2A-89AC-384EF2AA0A9F}"/>
              </a:ext>
            </a:extLst>
          </p:cNvPr>
          <p:cNvSpPr txBox="1"/>
          <p:nvPr/>
        </p:nvSpPr>
        <p:spPr>
          <a:xfrm>
            <a:off x="1291615" y="2147199"/>
            <a:ext cx="65607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VN-Hole Hearted" panose="020B0A06020104020203" pitchFamily="34" charset="0"/>
              </a:rPr>
              <a:t>C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SVN-Hole Hearted" panose="020B0A06020104020203" pitchFamily="34" charset="0"/>
              </a:rPr>
              <a:t>h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SVN-Hole Hearted" panose="020B0A06020104020203" pitchFamily="34" charset="0"/>
              </a:rPr>
              <a:t>ủ</a:t>
            </a:r>
            <a:r>
              <a:rPr lang="en-US" sz="4400" dirty="0">
                <a:ln>
                  <a:solidFill>
                    <a:schemeClr val="tx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đ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VN-Hole Hearted" panose="020B0A06020104020203" pitchFamily="34" charset="0"/>
              </a:rPr>
              <a:t>ề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SVN-Hole Hearted" panose="020B0A06020104020203" pitchFamily="34" charset="0"/>
              </a:rPr>
              <a:t>:</a:t>
            </a:r>
            <a:r>
              <a:rPr lang="en-US" sz="4400" dirty="0">
                <a:ln>
                  <a:solidFill>
                    <a:schemeClr val="tx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SVN-Hole Hearted" panose="020B0A06020104020203" pitchFamily="34" charset="0"/>
              </a:rPr>
              <a:t>Ư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VN-Hole Hearted" panose="020B0A06020104020203" pitchFamily="34" charset="0"/>
              </a:rPr>
              <a:t>Ớ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SVN-Hole Hearted" panose="020B0A06020104020203" pitchFamily="34" charset="0"/>
              </a:rPr>
              <a:t>C</a:t>
            </a:r>
            <a:r>
              <a:rPr lang="en-US" sz="4400" dirty="0">
                <a:ln>
                  <a:solidFill>
                    <a:schemeClr val="tx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EA661A"/>
                </a:solidFill>
                <a:latin typeface="SVN-Hole Hearted" panose="020B0A06020104020203" pitchFamily="34" charset="0"/>
              </a:rPr>
              <a:t>M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00CCC5"/>
                </a:solidFill>
                <a:latin typeface="SVN-Hole Hearted" panose="020B0A06020104020203" pitchFamily="34" charset="0"/>
              </a:rPr>
              <a:t>Ơ</a:t>
            </a:r>
            <a:r>
              <a:rPr lang="en-US" sz="4400" dirty="0">
                <a:ln>
                  <a:solidFill>
                    <a:schemeClr val="tx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SVN-Hole Hearted" panose="020B0A06020104020203" pitchFamily="34" charset="0"/>
              </a:rPr>
              <a:t>T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U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Ổ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I</a:t>
            </a:r>
            <a:r>
              <a:rPr lang="en-US" sz="4400" dirty="0">
                <a:ln>
                  <a:solidFill>
                    <a:schemeClr val="tx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SVN-Hole Hearted" panose="020B0A06020104020203" pitchFamily="34" charset="0"/>
              </a:rPr>
              <a:t>T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SVN-Hole Hearted" panose="020B0A06020104020203" pitchFamily="34" charset="0"/>
              </a:rPr>
              <a:t>H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Ơ</a:t>
            </a:r>
            <a:endParaRPr lang="en-US" sz="4400" dirty="0">
              <a:ln>
                <a:solidFill>
                  <a:schemeClr val="tx1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SVN-Hole Heart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4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" y="-12700"/>
            <a:ext cx="3876735" cy="1743312"/>
          </a:xfrm>
          <a:prstGeom prst="rect">
            <a:avLst/>
          </a:prstGeom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352653CC-1A4A-7BBD-09B9-33420BAC17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96" y="3101496"/>
            <a:ext cx="1414871" cy="199805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CA9615-6B2C-23C8-0030-3554FBB1371C}"/>
              </a:ext>
            </a:extLst>
          </p:cNvPr>
          <p:cNvSpPr/>
          <p:nvPr/>
        </p:nvSpPr>
        <p:spPr>
          <a:xfrm>
            <a:off x="212150" y="169106"/>
            <a:ext cx="8640960" cy="4752528"/>
          </a:xfrm>
          <a:prstGeom prst="roundRect">
            <a:avLst/>
          </a:prstGeom>
          <a:solidFill>
            <a:schemeClr val="bg1">
              <a:alpha val="72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3061613-EB28-E5C1-2716-AF30521D82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805" y="2405549"/>
            <a:ext cx="2491821" cy="2516085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A7434621-C183-99B7-A3AD-9AC1894708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805" y="79935"/>
            <a:ext cx="5025691" cy="1432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C9C530-1410-0DD3-601C-F653220CE1F2}"/>
              </a:ext>
            </a:extLst>
          </p:cNvPr>
          <p:cNvSpPr txBox="1"/>
          <p:nvPr/>
        </p:nvSpPr>
        <p:spPr>
          <a:xfrm>
            <a:off x="-82315" y="221866"/>
            <a:ext cx="50443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nối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đoạn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UVN Da Lat" panose="03060902030302020204" pitchFamily="66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81C4306-F2DD-C214-9EB8-3FF0C8D3541F}"/>
              </a:ext>
            </a:extLst>
          </p:cNvPr>
          <p:cNvSpPr/>
          <p:nvPr/>
        </p:nvSpPr>
        <p:spPr>
          <a:xfrm>
            <a:off x="2503626" y="1512258"/>
            <a:ext cx="6471169" cy="3422076"/>
          </a:xfrm>
          <a:custGeom>
            <a:avLst/>
            <a:gdLst>
              <a:gd name="connsiteX0" fmla="*/ 0 w 6471169"/>
              <a:gd name="connsiteY0" fmla="*/ 428820 h 3422076"/>
              <a:gd name="connsiteX1" fmla="*/ 428820 w 6471169"/>
              <a:gd name="connsiteY1" fmla="*/ 0 h 3422076"/>
              <a:gd name="connsiteX2" fmla="*/ 1052545 w 6471169"/>
              <a:gd name="connsiteY2" fmla="*/ 0 h 3422076"/>
              <a:gd name="connsiteX3" fmla="*/ 1788541 w 6471169"/>
              <a:gd name="connsiteY3" fmla="*/ 0 h 3422076"/>
              <a:gd name="connsiteX4" fmla="*/ 2243861 w 6471169"/>
              <a:gd name="connsiteY4" fmla="*/ 0 h 3422076"/>
              <a:gd name="connsiteX5" fmla="*/ 2699181 w 6471169"/>
              <a:gd name="connsiteY5" fmla="*/ 0 h 3422076"/>
              <a:gd name="connsiteX6" fmla="*/ 3154500 w 6471169"/>
              <a:gd name="connsiteY6" fmla="*/ 0 h 3422076"/>
              <a:gd name="connsiteX7" fmla="*/ 3778226 w 6471169"/>
              <a:gd name="connsiteY7" fmla="*/ 0 h 3422076"/>
              <a:gd name="connsiteX8" fmla="*/ 4401951 w 6471169"/>
              <a:gd name="connsiteY8" fmla="*/ 0 h 3422076"/>
              <a:gd name="connsiteX9" fmla="*/ 5025677 w 6471169"/>
              <a:gd name="connsiteY9" fmla="*/ 0 h 3422076"/>
              <a:gd name="connsiteX10" fmla="*/ 6042349 w 6471169"/>
              <a:gd name="connsiteY10" fmla="*/ 0 h 3422076"/>
              <a:gd name="connsiteX11" fmla="*/ 6471169 w 6471169"/>
              <a:gd name="connsiteY11" fmla="*/ 428820 h 3422076"/>
              <a:gd name="connsiteX12" fmla="*/ 6471169 w 6471169"/>
              <a:gd name="connsiteY12" fmla="*/ 1069929 h 3422076"/>
              <a:gd name="connsiteX13" fmla="*/ 6471169 w 6471169"/>
              <a:gd name="connsiteY13" fmla="*/ 1711038 h 3422076"/>
              <a:gd name="connsiteX14" fmla="*/ 6471169 w 6471169"/>
              <a:gd name="connsiteY14" fmla="*/ 2326503 h 3422076"/>
              <a:gd name="connsiteX15" fmla="*/ 6471169 w 6471169"/>
              <a:gd name="connsiteY15" fmla="*/ 2993256 h 3422076"/>
              <a:gd name="connsiteX16" fmla="*/ 6042349 w 6471169"/>
              <a:gd name="connsiteY16" fmla="*/ 3422076 h 3422076"/>
              <a:gd name="connsiteX17" fmla="*/ 5362488 w 6471169"/>
              <a:gd name="connsiteY17" fmla="*/ 3422076 h 3422076"/>
              <a:gd name="connsiteX18" fmla="*/ 4907169 w 6471169"/>
              <a:gd name="connsiteY18" fmla="*/ 3422076 h 3422076"/>
              <a:gd name="connsiteX19" fmla="*/ 4171173 w 6471169"/>
              <a:gd name="connsiteY19" fmla="*/ 3422076 h 3422076"/>
              <a:gd name="connsiteX20" fmla="*/ 3547447 w 6471169"/>
              <a:gd name="connsiteY20" fmla="*/ 3422076 h 3422076"/>
              <a:gd name="connsiteX21" fmla="*/ 2979857 w 6471169"/>
              <a:gd name="connsiteY21" fmla="*/ 3422076 h 3422076"/>
              <a:gd name="connsiteX22" fmla="*/ 2299996 w 6471169"/>
              <a:gd name="connsiteY22" fmla="*/ 3422076 h 3422076"/>
              <a:gd name="connsiteX23" fmla="*/ 1676271 w 6471169"/>
              <a:gd name="connsiteY23" fmla="*/ 3422076 h 3422076"/>
              <a:gd name="connsiteX24" fmla="*/ 1108681 w 6471169"/>
              <a:gd name="connsiteY24" fmla="*/ 3422076 h 3422076"/>
              <a:gd name="connsiteX25" fmla="*/ 428820 w 6471169"/>
              <a:gd name="connsiteY25" fmla="*/ 3422076 h 3422076"/>
              <a:gd name="connsiteX26" fmla="*/ 0 w 6471169"/>
              <a:gd name="connsiteY26" fmla="*/ 2993256 h 3422076"/>
              <a:gd name="connsiteX27" fmla="*/ 0 w 6471169"/>
              <a:gd name="connsiteY27" fmla="*/ 2377791 h 3422076"/>
              <a:gd name="connsiteX28" fmla="*/ 0 w 6471169"/>
              <a:gd name="connsiteY28" fmla="*/ 1787971 h 3422076"/>
              <a:gd name="connsiteX29" fmla="*/ 0 w 6471169"/>
              <a:gd name="connsiteY29" fmla="*/ 1223795 h 3422076"/>
              <a:gd name="connsiteX30" fmla="*/ 0 w 6471169"/>
              <a:gd name="connsiteY30" fmla="*/ 428820 h 342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71169" h="3422076" fill="none" extrusionOk="0">
                <a:moveTo>
                  <a:pt x="0" y="428820"/>
                </a:moveTo>
                <a:cubicBezTo>
                  <a:pt x="33207" y="195301"/>
                  <a:pt x="201252" y="-25471"/>
                  <a:pt x="428820" y="0"/>
                </a:cubicBezTo>
                <a:cubicBezTo>
                  <a:pt x="560915" y="-16545"/>
                  <a:pt x="814836" y="-9096"/>
                  <a:pt x="1052545" y="0"/>
                </a:cubicBezTo>
                <a:cubicBezTo>
                  <a:pt x="1290255" y="9096"/>
                  <a:pt x="1441929" y="7262"/>
                  <a:pt x="1788541" y="0"/>
                </a:cubicBezTo>
                <a:cubicBezTo>
                  <a:pt x="2135153" y="-7262"/>
                  <a:pt x="2113657" y="-13043"/>
                  <a:pt x="2243861" y="0"/>
                </a:cubicBezTo>
                <a:cubicBezTo>
                  <a:pt x="2374065" y="13043"/>
                  <a:pt x="2532902" y="-17524"/>
                  <a:pt x="2699181" y="0"/>
                </a:cubicBezTo>
                <a:cubicBezTo>
                  <a:pt x="2865460" y="17524"/>
                  <a:pt x="2943438" y="5883"/>
                  <a:pt x="3154500" y="0"/>
                </a:cubicBezTo>
                <a:cubicBezTo>
                  <a:pt x="3365562" y="-5883"/>
                  <a:pt x="3573278" y="15328"/>
                  <a:pt x="3778226" y="0"/>
                </a:cubicBezTo>
                <a:cubicBezTo>
                  <a:pt x="3983174" y="-15328"/>
                  <a:pt x="4194657" y="19813"/>
                  <a:pt x="4401951" y="0"/>
                </a:cubicBezTo>
                <a:cubicBezTo>
                  <a:pt x="4609245" y="-19813"/>
                  <a:pt x="4900436" y="14944"/>
                  <a:pt x="5025677" y="0"/>
                </a:cubicBezTo>
                <a:cubicBezTo>
                  <a:pt x="5150918" y="-14944"/>
                  <a:pt x="5649129" y="-35432"/>
                  <a:pt x="6042349" y="0"/>
                </a:cubicBezTo>
                <a:cubicBezTo>
                  <a:pt x="6282979" y="4506"/>
                  <a:pt x="6452566" y="200803"/>
                  <a:pt x="6471169" y="428820"/>
                </a:cubicBezTo>
                <a:cubicBezTo>
                  <a:pt x="6471527" y="570179"/>
                  <a:pt x="6475140" y="861084"/>
                  <a:pt x="6471169" y="1069929"/>
                </a:cubicBezTo>
                <a:cubicBezTo>
                  <a:pt x="6467198" y="1278774"/>
                  <a:pt x="6450457" y="1522212"/>
                  <a:pt x="6471169" y="1711038"/>
                </a:cubicBezTo>
                <a:cubicBezTo>
                  <a:pt x="6491881" y="1899864"/>
                  <a:pt x="6489526" y="2059923"/>
                  <a:pt x="6471169" y="2326503"/>
                </a:cubicBezTo>
                <a:cubicBezTo>
                  <a:pt x="6452812" y="2593083"/>
                  <a:pt x="6458602" y="2668934"/>
                  <a:pt x="6471169" y="2993256"/>
                </a:cubicBezTo>
                <a:cubicBezTo>
                  <a:pt x="6498773" y="3208947"/>
                  <a:pt x="6263724" y="3400335"/>
                  <a:pt x="6042349" y="3422076"/>
                </a:cubicBezTo>
                <a:cubicBezTo>
                  <a:pt x="5799583" y="3409761"/>
                  <a:pt x="5550548" y="3401712"/>
                  <a:pt x="5362488" y="3422076"/>
                </a:cubicBezTo>
                <a:cubicBezTo>
                  <a:pt x="5174428" y="3442440"/>
                  <a:pt x="5041563" y="3407802"/>
                  <a:pt x="4907169" y="3422076"/>
                </a:cubicBezTo>
                <a:cubicBezTo>
                  <a:pt x="4772775" y="3436350"/>
                  <a:pt x="4386551" y="3403539"/>
                  <a:pt x="4171173" y="3422076"/>
                </a:cubicBezTo>
                <a:cubicBezTo>
                  <a:pt x="3955795" y="3440613"/>
                  <a:pt x="3712316" y="3411807"/>
                  <a:pt x="3547447" y="3422076"/>
                </a:cubicBezTo>
                <a:cubicBezTo>
                  <a:pt x="3382578" y="3432345"/>
                  <a:pt x="3242776" y="3405495"/>
                  <a:pt x="2979857" y="3422076"/>
                </a:cubicBezTo>
                <a:cubicBezTo>
                  <a:pt x="2716938" y="3438658"/>
                  <a:pt x="2622843" y="3433123"/>
                  <a:pt x="2299996" y="3422076"/>
                </a:cubicBezTo>
                <a:cubicBezTo>
                  <a:pt x="1977149" y="3411029"/>
                  <a:pt x="1908491" y="3436310"/>
                  <a:pt x="1676271" y="3422076"/>
                </a:cubicBezTo>
                <a:cubicBezTo>
                  <a:pt x="1444051" y="3407842"/>
                  <a:pt x="1314630" y="3418312"/>
                  <a:pt x="1108681" y="3422076"/>
                </a:cubicBezTo>
                <a:cubicBezTo>
                  <a:pt x="902732" y="3425841"/>
                  <a:pt x="730472" y="3427182"/>
                  <a:pt x="428820" y="3422076"/>
                </a:cubicBezTo>
                <a:cubicBezTo>
                  <a:pt x="200050" y="3401073"/>
                  <a:pt x="-41929" y="3254840"/>
                  <a:pt x="0" y="2993256"/>
                </a:cubicBezTo>
                <a:cubicBezTo>
                  <a:pt x="23827" y="2780611"/>
                  <a:pt x="-25224" y="2685426"/>
                  <a:pt x="0" y="2377791"/>
                </a:cubicBezTo>
                <a:cubicBezTo>
                  <a:pt x="25224" y="2070156"/>
                  <a:pt x="12144" y="1991264"/>
                  <a:pt x="0" y="1787971"/>
                </a:cubicBezTo>
                <a:cubicBezTo>
                  <a:pt x="-12144" y="1584678"/>
                  <a:pt x="-26230" y="1435549"/>
                  <a:pt x="0" y="1223795"/>
                </a:cubicBezTo>
                <a:cubicBezTo>
                  <a:pt x="26230" y="1012041"/>
                  <a:pt x="-22818" y="674970"/>
                  <a:pt x="0" y="428820"/>
                </a:cubicBezTo>
                <a:close/>
              </a:path>
              <a:path w="6471169" h="3422076" stroke="0" extrusionOk="0">
                <a:moveTo>
                  <a:pt x="0" y="428820"/>
                </a:moveTo>
                <a:cubicBezTo>
                  <a:pt x="865" y="218430"/>
                  <a:pt x="199980" y="14279"/>
                  <a:pt x="428820" y="0"/>
                </a:cubicBezTo>
                <a:cubicBezTo>
                  <a:pt x="583019" y="5516"/>
                  <a:pt x="842307" y="1940"/>
                  <a:pt x="1108681" y="0"/>
                </a:cubicBezTo>
                <a:cubicBezTo>
                  <a:pt x="1375055" y="-1940"/>
                  <a:pt x="1502755" y="8320"/>
                  <a:pt x="1620136" y="0"/>
                </a:cubicBezTo>
                <a:cubicBezTo>
                  <a:pt x="1737518" y="-8320"/>
                  <a:pt x="1980651" y="5892"/>
                  <a:pt x="2131590" y="0"/>
                </a:cubicBezTo>
                <a:cubicBezTo>
                  <a:pt x="2282529" y="-5892"/>
                  <a:pt x="2484350" y="-11824"/>
                  <a:pt x="2811451" y="0"/>
                </a:cubicBezTo>
                <a:cubicBezTo>
                  <a:pt x="3138552" y="11824"/>
                  <a:pt x="3230223" y="-10668"/>
                  <a:pt x="3379041" y="0"/>
                </a:cubicBezTo>
                <a:cubicBezTo>
                  <a:pt x="3527859" y="10668"/>
                  <a:pt x="3876039" y="13325"/>
                  <a:pt x="4115037" y="0"/>
                </a:cubicBezTo>
                <a:cubicBezTo>
                  <a:pt x="4354035" y="-13325"/>
                  <a:pt x="4657690" y="14507"/>
                  <a:pt x="4851033" y="0"/>
                </a:cubicBezTo>
                <a:cubicBezTo>
                  <a:pt x="5044376" y="-14507"/>
                  <a:pt x="5447259" y="-34129"/>
                  <a:pt x="6042349" y="0"/>
                </a:cubicBezTo>
                <a:cubicBezTo>
                  <a:pt x="6265434" y="-6176"/>
                  <a:pt x="6435217" y="191673"/>
                  <a:pt x="6471169" y="428820"/>
                </a:cubicBezTo>
                <a:cubicBezTo>
                  <a:pt x="6488008" y="703481"/>
                  <a:pt x="6453580" y="894642"/>
                  <a:pt x="6471169" y="1069929"/>
                </a:cubicBezTo>
                <a:cubicBezTo>
                  <a:pt x="6488758" y="1245216"/>
                  <a:pt x="6470146" y="1510524"/>
                  <a:pt x="6471169" y="1711038"/>
                </a:cubicBezTo>
                <a:cubicBezTo>
                  <a:pt x="6472192" y="1911552"/>
                  <a:pt x="6444438" y="2134394"/>
                  <a:pt x="6471169" y="2352147"/>
                </a:cubicBezTo>
                <a:cubicBezTo>
                  <a:pt x="6497900" y="2569900"/>
                  <a:pt x="6441635" y="2736309"/>
                  <a:pt x="6471169" y="2993256"/>
                </a:cubicBezTo>
                <a:cubicBezTo>
                  <a:pt x="6489637" y="3224691"/>
                  <a:pt x="6280654" y="3447042"/>
                  <a:pt x="6042349" y="3422076"/>
                </a:cubicBezTo>
                <a:cubicBezTo>
                  <a:pt x="5801198" y="3407769"/>
                  <a:pt x="5550501" y="3390595"/>
                  <a:pt x="5306353" y="3422076"/>
                </a:cubicBezTo>
                <a:cubicBezTo>
                  <a:pt x="5062205" y="3453557"/>
                  <a:pt x="4990592" y="3432699"/>
                  <a:pt x="4738763" y="3422076"/>
                </a:cubicBezTo>
                <a:cubicBezTo>
                  <a:pt x="4486934" y="3411454"/>
                  <a:pt x="4160496" y="3423378"/>
                  <a:pt x="4002767" y="3422076"/>
                </a:cubicBezTo>
                <a:cubicBezTo>
                  <a:pt x="3845038" y="3420774"/>
                  <a:pt x="3499727" y="3443287"/>
                  <a:pt x="3322906" y="3422076"/>
                </a:cubicBezTo>
                <a:cubicBezTo>
                  <a:pt x="3146085" y="3400865"/>
                  <a:pt x="3022158" y="3399341"/>
                  <a:pt x="2755316" y="3422076"/>
                </a:cubicBezTo>
                <a:cubicBezTo>
                  <a:pt x="2488474" y="3444812"/>
                  <a:pt x="2350112" y="3411618"/>
                  <a:pt x="2243861" y="3422076"/>
                </a:cubicBezTo>
                <a:cubicBezTo>
                  <a:pt x="2137611" y="3432534"/>
                  <a:pt x="1913884" y="3437065"/>
                  <a:pt x="1732406" y="3422076"/>
                </a:cubicBezTo>
                <a:cubicBezTo>
                  <a:pt x="1550928" y="3407087"/>
                  <a:pt x="1237296" y="3420190"/>
                  <a:pt x="996410" y="3422076"/>
                </a:cubicBezTo>
                <a:cubicBezTo>
                  <a:pt x="755524" y="3423962"/>
                  <a:pt x="603084" y="3443600"/>
                  <a:pt x="428820" y="3422076"/>
                </a:cubicBezTo>
                <a:cubicBezTo>
                  <a:pt x="180250" y="3384162"/>
                  <a:pt x="-10217" y="3252915"/>
                  <a:pt x="0" y="2993256"/>
                </a:cubicBezTo>
                <a:cubicBezTo>
                  <a:pt x="-335" y="2811725"/>
                  <a:pt x="-8069" y="2614239"/>
                  <a:pt x="0" y="2300858"/>
                </a:cubicBezTo>
                <a:cubicBezTo>
                  <a:pt x="8069" y="1987477"/>
                  <a:pt x="-4442" y="1989465"/>
                  <a:pt x="0" y="1736682"/>
                </a:cubicBezTo>
                <a:cubicBezTo>
                  <a:pt x="4442" y="1483899"/>
                  <a:pt x="-12034" y="1301184"/>
                  <a:pt x="0" y="1146862"/>
                </a:cubicBezTo>
                <a:cubicBezTo>
                  <a:pt x="12034" y="992540"/>
                  <a:pt x="-29182" y="600995"/>
                  <a:pt x="0" y="428820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indent="692150" algn="just">
              <a:lnSpc>
                <a:spcPct val="120000"/>
              </a:lnSpc>
            </a:pP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"Bao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tay con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?".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ôm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trên cơ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em.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lặng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gắng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hơn.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viên,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Em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đôi chân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vi-VN" sz="24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365F2D-946B-4FBE-C982-DC246D558ECF}"/>
              </a:ext>
            </a:extLst>
          </p:cNvPr>
          <p:cNvSpPr/>
          <p:nvPr/>
        </p:nvSpPr>
        <p:spPr>
          <a:xfrm>
            <a:off x="7342371" y="1185365"/>
            <a:ext cx="1656184" cy="61179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ĐOẠN</a:t>
            </a:r>
            <a:r>
              <a:rPr kumimoji="0" lang="en-US" sz="2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2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3551040" imgH="830520"/>
        </mc:Choice>
        <mc:Fallback>
          <p:control name="TextBox1" r:id="rId1" imgW="3551040" imgH="83052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1CF5BBC3-88B6-5D0F-6C36-85C59E44F49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77579" y="356614"/>
                  <a:ext cx="3549072" cy="82875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5869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" y="-12700"/>
            <a:ext cx="3876735" cy="1743312"/>
          </a:xfrm>
          <a:prstGeom prst="rect">
            <a:avLst/>
          </a:prstGeom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352653CC-1A4A-7BBD-09B9-33420BAC17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96" y="3101496"/>
            <a:ext cx="1414871" cy="199805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CA9615-6B2C-23C8-0030-3554FBB1371C}"/>
              </a:ext>
            </a:extLst>
          </p:cNvPr>
          <p:cNvSpPr/>
          <p:nvPr/>
        </p:nvSpPr>
        <p:spPr>
          <a:xfrm>
            <a:off x="212150" y="169106"/>
            <a:ext cx="8640960" cy="4752528"/>
          </a:xfrm>
          <a:prstGeom prst="roundRect">
            <a:avLst/>
          </a:prstGeom>
          <a:solidFill>
            <a:schemeClr val="bg1">
              <a:alpha val="72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3061613-EB28-E5C1-2716-AF30521D82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805" y="2405549"/>
            <a:ext cx="2491821" cy="2516085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A7434621-C183-99B7-A3AD-9AC1894708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805" y="79935"/>
            <a:ext cx="5025691" cy="1432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C9C530-1410-0DD3-601C-F653220CE1F2}"/>
              </a:ext>
            </a:extLst>
          </p:cNvPr>
          <p:cNvSpPr txBox="1"/>
          <p:nvPr/>
        </p:nvSpPr>
        <p:spPr>
          <a:xfrm>
            <a:off x="-82315" y="221866"/>
            <a:ext cx="50443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nối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đoạn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UVN Da Lat" panose="03060902030302020204" pitchFamily="66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81C4306-F2DD-C214-9EB8-3FF0C8D3541F}"/>
              </a:ext>
            </a:extLst>
          </p:cNvPr>
          <p:cNvSpPr/>
          <p:nvPr/>
        </p:nvSpPr>
        <p:spPr>
          <a:xfrm>
            <a:off x="2554986" y="1372873"/>
            <a:ext cx="6471169" cy="2283628"/>
          </a:xfrm>
          <a:custGeom>
            <a:avLst/>
            <a:gdLst>
              <a:gd name="connsiteX0" fmla="*/ 0 w 6471169"/>
              <a:gd name="connsiteY0" fmla="*/ 286161 h 2283628"/>
              <a:gd name="connsiteX1" fmla="*/ 286161 w 6471169"/>
              <a:gd name="connsiteY1" fmla="*/ 0 h 2283628"/>
              <a:gd name="connsiteX2" fmla="*/ 882600 w 6471169"/>
              <a:gd name="connsiteY2" fmla="*/ 0 h 2283628"/>
              <a:gd name="connsiteX3" fmla="*/ 1361062 w 6471169"/>
              <a:gd name="connsiteY3" fmla="*/ 0 h 2283628"/>
              <a:gd name="connsiteX4" fmla="*/ 1898513 w 6471169"/>
              <a:gd name="connsiteY4" fmla="*/ 0 h 2283628"/>
              <a:gd name="connsiteX5" fmla="*/ 2671917 w 6471169"/>
              <a:gd name="connsiteY5" fmla="*/ 0 h 2283628"/>
              <a:gd name="connsiteX6" fmla="*/ 3150379 w 6471169"/>
              <a:gd name="connsiteY6" fmla="*/ 0 h 2283628"/>
              <a:gd name="connsiteX7" fmla="*/ 3628841 w 6471169"/>
              <a:gd name="connsiteY7" fmla="*/ 0 h 2283628"/>
              <a:gd name="connsiteX8" fmla="*/ 4107303 w 6471169"/>
              <a:gd name="connsiteY8" fmla="*/ 0 h 2283628"/>
              <a:gd name="connsiteX9" fmla="*/ 4762730 w 6471169"/>
              <a:gd name="connsiteY9" fmla="*/ 0 h 2283628"/>
              <a:gd name="connsiteX10" fmla="*/ 5418158 w 6471169"/>
              <a:gd name="connsiteY10" fmla="*/ 0 h 2283628"/>
              <a:gd name="connsiteX11" fmla="*/ 6185008 w 6471169"/>
              <a:gd name="connsiteY11" fmla="*/ 0 h 2283628"/>
              <a:gd name="connsiteX12" fmla="*/ 6471169 w 6471169"/>
              <a:gd name="connsiteY12" fmla="*/ 286161 h 2283628"/>
              <a:gd name="connsiteX13" fmla="*/ 6471169 w 6471169"/>
              <a:gd name="connsiteY13" fmla="*/ 822370 h 2283628"/>
              <a:gd name="connsiteX14" fmla="*/ 6471169 w 6471169"/>
              <a:gd name="connsiteY14" fmla="*/ 1409919 h 2283628"/>
              <a:gd name="connsiteX15" fmla="*/ 6471169 w 6471169"/>
              <a:gd name="connsiteY15" fmla="*/ 1997467 h 2283628"/>
              <a:gd name="connsiteX16" fmla="*/ 6185008 w 6471169"/>
              <a:gd name="connsiteY16" fmla="*/ 2283628 h 2283628"/>
              <a:gd name="connsiteX17" fmla="*/ 5470592 w 6471169"/>
              <a:gd name="connsiteY17" fmla="*/ 2283628 h 2283628"/>
              <a:gd name="connsiteX18" fmla="*/ 4874153 w 6471169"/>
              <a:gd name="connsiteY18" fmla="*/ 2283628 h 2283628"/>
              <a:gd name="connsiteX19" fmla="*/ 4336703 w 6471169"/>
              <a:gd name="connsiteY19" fmla="*/ 2283628 h 2283628"/>
              <a:gd name="connsiteX20" fmla="*/ 3858241 w 6471169"/>
              <a:gd name="connsiteY20" fmla="*/ 2283628 h 2283628"/>
              <a:gd name="connsiteX21" fmla="*/ 3084836 w 6471169"/>
              <a:gd name="connsiteY21" fmla="*/ 2283628 h 2283628"/>
              <a:gd name="connsiteX22" fmla="*/ 2429409 w 6471169"/>
              <a:gd name="connsiteY22" fmla="*/ 2283628 h 2283628"/>
              <a:gd name="connsiteX23" fmla="*/ 1832970 w 6471169"/>
              <a:gd name="connsiteY23" fmla="*/ 2283628 h 2283628"/>
              <a:gd name="connsiteX24" fmla="*/ 1118554 w 6471169"/>
              <a:gd name="connsiteY24" fmla="*/ 2283628 h 2283628"/>
              <a:gd name="connsiteX25" fmla="*/ 286161 w 6471169"/>
              <a:gd name="connsiteY25" fmla="*/ 2283628 h 2283628"/>
              <a:gd name="connsiteX26" fmla="*/ 0 w 6471169"/>
              <a:gd name="connsiteY26" fmla="*/ 1997467 h 2283628"/>
              <a:gd name="connsiteX27" fmla="*/ 0 w 6471169"/>
              <a:gd name="connsiteY27" fmla="*/ 1461258 h 2283628"/>
              <a:gd name="connsiteX28" fmla="*/ 0 w 6471169"/>
              <a:gd name="connsiteY28" fmla="*/ 907936 h 2283628"/>
              <a:gd name="connsiteX29" fmla="*/ 0 w 6471169"/>
              <a:gd name="connsiteY29" fmla="*/ 286161 h 228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471169" h="2283628" fill="none" extrusionOk="0">
                <a:moveTo>
                  <a:pt x="0" y="286161"/>
                </a:moveTo>
                <a:cubicBezTo>
                  <a:pt x="-36336" y="118054"/>
                  <a:pt x="112676" y="17"/>
                  <a:pt x="286161" y="0"/>
                </a:cubicBezTo>
                <a:cubicBezTo>
                  <a:pt x="521214" y="21576"/>
                  <a:pt x="612417" y="-20666"/>
                  <a:pt x="882600" y="0"/>
                </a:cubicBezTo>
                <a:cubicBezTo>
                  <a:pt x="1152783" y="20666"/>
                  <a:pt x="1143200" y="-19461"/>
                  <a:pt x="1361062" y="0"/>
                </a:cubicBezTo>
                <a:cubicBezTo>
                  <a:pt x="1578924" y="19461"/>
                  <a:pt x="1666202" y="-13338"/>
                  <a:pt x="1898513" y="0"/>
                </a:cubicBezTo>
                <a:cubicBezTo>
                  <a:pt x="2130824" y="13338"/>
                  <a:pt x="2331974" y="23200"/>
                  <a:pt x="2671917" y="0"/>
                </a:cubicBezTo>
                <a:cubicBezTo>
                  <a:pt x="3011860" y="-23200"/>
                  <a:pt x="3003292" y="23400"/>
                  <a:pt x="3150379" y="0"/>
                </a:cubicBezTo>
                <a:cubicBezTo>
                  <a:pt x="3297466" y="-23400"/>
                  <a:pt x="3454935" y="-673"/>
                  <a:pt x="3628841" y="0"/>
                </a:cubicBezTo>
                <a:cubicBezTo>
                  <a:pt x="3802747" y="673"/>
                  <a:pt x="3939613" y="11243"/>
                  <a:pt x="4107303" y="0"/>
                </a:cubicBezTo>
                <a:cubicBezTo>
                  <a:pt x="4274993" y="-11243"/>
                  <a:pt x="4449660" y="11488"/>
                  <a:pt x="4762730" y="0"/>
                </a:cubicBezTo>
                <a:cubicBezTo>
                  <a:pt x="5075800" y="-11488"/>
                  <a:pt x="5140361" y="-4124"/>
                  <a:pt x="5418158" y="0"/>
                </a:cubicBezTo>
                <a:cubicBezTo>
                  <a:pt x="5695955" y="4124"/>
                  <a:pt x="5867170" y="26641"/>
                  <a:pt x="6185008" y="0"/>
                </a:cubicBezTo>
                <a:cubicBezTo>
                  <a:pt x="6347371" y="-9297"/>
                  <a:pt x="6476238" y="91814"/>
                  <a:pt x="6471169" y="286161"/>
                </a:cubicBezTo>
                <a:cubicBezTo>
                  <a:pt x="6461307" y="531132"/>
                  <a:pt x="6494559" y="576932"/>
                  <a:pt x="6471169" y="822370"/>
                </a:cubicBezTo>
                <a:cubicBezTo>
                  <a:pt x="6447779" y="1067808"/>
                  <a:pt x="6449497" y="1282588"/>
                  <a:pt x="6471169" y="1409919"/>
                </a:cubicBezTo>
                <a:cubicBezTo>
                  <a:pt x="6492841" y="1537250"/>
                  <a:pt x="6487400" y="1767846"/>
                  <a:pt x="6471169" y="1997467"/>
                </a:cubicBezTo>
                <a:cubicBezTo>
                  <a:pt x="6454422" y="2158199"/>
                  <a:pt x="6363428" y="2282323"/>
                  <a:pt x="6185008" y="2283628"/>
                </a:cubicBezTo>
                <a:cubicBezTo>
                  <a:pt x="5851066" y="2253386"/>
                  <a:pt x="5712261" y="2297735"/>
                  <a:pt x="5470592" y="2283628"/>
                </a:cubicBezTo>
                <a:cubicBezTo>
                  <a:pt x="5228923" y="2269521"/>
                  <a:pt x="5045814" y="2312760"/>
                  <a:pt x="4874153" y="2283628"/>
                </a:cubicBezTo>
                <a:cubicBezTo>
                  <a:pt x="4702492" y="2254496"/>
                  <a:pt x="4504133" y="2276778"/>
                  <a:pt x="4336703" y="2283628"/>
                </a:cubicBezTo>
                <a:cubicBezTo>
                  <a:pt x="4169273" y="2290479"/>
                  <a:pt x="3957655" y="2304997"/>
                  <a:pt x="3858241" y="2283628"/>
                </a:cubicBezTo>
                <a:cubicBezTo>
                  <a:pt x="3758827" y="2262259"/>
                  <a:pt x="3466878" y="2318968"/>
                  <a:pt x="3084836" y="2283628"/>
                </a:cubicBezTo>
                <a:cubicBezTo>
                  <a:pt x="2702795" y="2248288"/>
                  <a:pt x="2685110" y="2297365"/>
                  <a:pt x="2429409" y="2283628"/>
                </a:cubicBezTo>
                <a:cubicBezTo>
                  <a:pt x="2173708" y="2269891"/>
                  <a:pt x="1974394" y="2277948"/>
                  <a:pt x="1832970" y="2283628"/>
                </a:cubicBezTo>
                <a:cubicBezTo>
                  <a:pt x="1691546" y="2289308"/>
                  <a:pt x="1362834" y="2309175"/>
                  <a:pt x="1118554" y="2283628"/>
                </a:cubicBezTo>
                <a:cubicBezTo>
                  <a:pt x="874274" y="2258081"/>
                  <a:pt x="656887" y="2262327"/>
                  <a:pt x="286161" y="2283628"/>
                </a:cubicBezTo>
                <a:cubicBezTo>
                  <a:pt x="123476" y="2318892"/>
                  <a:pt x="38119" y="2163565"/>
                  <a:pt x="0" y="1997467"/>
                </a:cubicBezTo>
                <a:cubicBezTo>
                  <a:pt x="-24252" y="1793483"/>
                  <a:pt x="-21994" y="1715114"/>
                  <a:pt x="0" y="1461258"/>
                </a:cubicBezTo>
                <a:cubicBezTo>
                  <a:pt x="21994" y="1207402"/>
                  <a:pt x="13431" y="1094425"/>
                  <a:pt x="0" y="907936"/>
                </a:cubicBezTo>
                <a:cubicBezTo>
                  <a:pt x="-13431" y="721447"/>
                  <a:pt x="21955" y="447256"/>
                  <a:pt x="0" y="286161"/>
                </a:cubicBezTo>
                <a:close/>
              </a:path>
              <a:path w="6471169" h="2283628" stroke="0" extrusionOk="0">
                <a:moveTo>
                  <a:pt x="0" y="286161"/>
                </a:moveTo>
                <a:cubicBezTo>
                  <a:pt x="901" y="155661"/>
                  <a:pt x="144426" y="29138"/>
                  <a:pt x="286161" y="0"/>
                </a:cubicBezTo>
                <a:cubicBezTo>
                  <a:pt x="482505" y="319"/>
                  <a:pt x="784278" y="27432"/>
                  <a:pt x="1000577" y="0"/>
                </a:cubicBezTo>
                <a:cubicBezTo>
                  <a:pt x="1216876" y="-27432"/>
                  <a:pt x="1328297" y="-24810"/>
                  <a:pt x="1538027" y="0"/>
                </a:cubicBezTo>
                <a:cubicBezTo>
                  <a:pt x="1747757" y="24810"/>
                  <a:pt x="1914596" y="-6730"/>
                  <a:pt x="2075478" y="0"/>
                </a:cubicBezTo>
                <a:cubicBezTo>
                  <a:pt x="2236360" y="6730"/>
                  <a:pt x="2583017" y="-31218"/>
                  <a:pt x="2789894" y="0"/>
                </a:cubicBezTo>
                <a:cubicBezTo>
                  <a:pt x="2996771" y="31218"/>
                  <a:pt x="3215838" y="-13898"/>
                  <a:pt x="3386333" y="0"/>
                </a:cubicBezTo>
                <a:cubicBezTo>
                  <a:pt x="3556828" y="13898"/>
                  <a:pt x="3787666" y="6081"/>
                  <a:pt x="4159737" y="0"/>
                </a:cubicBezTo>
                <a:cubicBezTo>
                  <a:pt x="4531808" y="-6081"/>
                  <a:pt x="4752515" y="-8283"/>
                  <a:pt x="4933142" y="0"/>
                </a:cubicBezTo>
                <a:cubicBezTo>
                  <a:pt x="5113769" y="8283"/>
                  <a:pt x="5891452" y="-61411"/>
                  <a:pt x="6185008" y="0"/>
                </a:cubicBezTo>
                <a:cubicBezTo>
                  <a:pt x="6321511" y="-9677"/>
                  <a:pt x="6431757" y="127773"/>
                  <a:pt x="6471169" y="286161"/>
                </a:cubicBezTo>
                <a:cubicBezTo>
                  <a:pt x="6483661" y="526617"/>
                  <a:pt x="6478389" y="662381"/>
                  <a:pt x="6471169" y="856596"/>
                </a:cubicBezTo>
                <a:cubicBezTo>
                  <a:pt x="6463949" y="1050811"/>
                  <a:pt x="6452153" y="1242618"/>
                  <a:pt x="6471169" y="1427032"/>
                </a:cubicBezTo>
                <a:cubicBezTo>
                  <a:pt x="6490185" y="1611446"/>
                  <a:pt x="6462879" y="1818596"/>
                  <a:pt x="6471169" y="1997467"/>
                </a:cubicBezTo>
                <a:cubicBezTo>
                  <a:pt x="6506566" y="2159884"/>
                  <a:pt x="6349412" y="2316022"/>
                  <a:pt x="6185008" y="2283628"/>
                </a:cubicBezTo>
                <a:cubicBezTo>
                  <a:pt x="5829412" y="2252674"/>
                  <a:pt x="5655802" y="2251692"/>
                  <a:pt x="5470592" y="2283628"/>
                </a:cubicBezTo>
                <a:cubicBezTo>
                  <a:pt x="5285382" y="2315564"/>
                  <a:pt x="5113232" y="2289223"/>
                  <a:pt x="4874153" y="2283628"/>
                </a:cubicBezTo>
                <a:cubicBezTo>
                  <a:pt x="4635074" y="2278033"/>
                  <a:pt x="4555076" y="2255185"/>
                  <a:pt x="4277714" y="2283628"/>
                </a:cubicBezTo>
                <a:cubicBezTo>
                  <a:pt x="4000352" y="2312071"/>
                  <a:pt x="3743572" y="2301807"/>
                  <a:pt x="3504310" y="2283628"/>
                </a:cubicBezTo>
                <a:cubicBezTo>
                  <a:pt x="3265048" y="2265449"/>
                  <a:pt x="2962305" y="2312975"/>
                  <a:pt x="2789894" y="2283628"/>
                </a:cubicBezTo>
                <a:cubicBezTo>
                  <a:pt x="2617483" y="2254281"/>
                  <a:pt x="2475593" y="2305823"/>
                  <a:pt x="2193455" y="2283628"/>
                </a:cubicBezTo>
                <a:cubicBezTo>
                  <a:pt x="1911317" y="2261433"/>
                  <a:pt x="1883042" y="2292326"/>
                  <a:pt x="1656004" y="2283628"/>
                </a:cubicBezTo>
                <a:cubicBezTo>
                  <a:pt x="1428966" y="2274930"/>
                  <a:pt x="1327418" y="2302194"/>
                  <a:pt x="1118554" y="2283628"/>
                </a:cubicBezTo>
                <a:cubicBezTo>
                  <a:pt x="909690" y="2265063"/>
                  <a:pt x="694956" y="2321187"/>
                  <a:pt x="286161" y="2283628"/>
                </a:cubicBezTo>
                <a:cubicBezTo>
                  <a:pt x="130408" y="2286871"/>
                  <a:pt x="-3574" y="2158780"/>
                  <a:pt x="0" y="1997467"/>
                </a:cubicBezTo>
                <a:cubicBezTo>
                  <a:pt x="-16100" y="1782760"/>
                  <a:pt x="-1379" y="1664545"/>
                  <a:pt x="0" y="1444145"/>
                </a:cubicBezTo>
                <a:cubicBezTo>
                  <a:pt x="1379" y="1223745"/>
                  <a:pt x="14838" y="1026376"/>
                  <a:pt x="0" y="890822"/>
                </a:cubicBezTo>
                <a:cubicBezTo>
                  <a:pt x="-14838" y="755268"/>
                  <a:pt x="-19780" y="534306"/>
                  <a:pt x="0" y="286161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indent="692150" algn="just"/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3A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say mê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mơ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đôi chân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thắp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lên trong tranh. Tiến Anh đạt giải Triển vọng cuộc thi vẽ tranh thiếu nhi Ca-thay lần thứ 10, khu vực Hà Nội, chủ đề Em vẽ ước mơ của em.</a:t>
            </a:r>
          </a:p>
          <a:p>
            <a:pPr lvl="0" indent="692150" algn="r"/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 </a:t>
            </a:r>
            <a:r>
              <a:rPr lang="vi-VN" sz="2000" kern="0" dirty="0" err="1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Thy</a:t>
            </a:r>
            <a:r>
              <a:rPr lang="vi-VN" sz="2000" kern="0" dirty="0">
                <a:solidFill>
                  <a:srgbClr val="00B0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365F2D-946B-4FBE-C982-DC246D558ECF}"/>
              </a:ext>
            </a:extLst>
          </p:cNvPr>
          <p:cNvSpPr/>
          <p:nvPr/>
        </p:nvSpPr>
        <p:spPr>
          <a:xfrm>
            <a:off x="7342371" y="858956"/>
            <a:ext cx="1656184" cy="61179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ĐOẠN</a:t>
            </a:r>
            <a:r>
              <a:rPr kumimoji="0" lang="en-US" sz="2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33AA5-4281-11F5-269B-DFE8B7A88B18}"/>
              </a:ext>
            </a:extLst>
          </p:cNvPr>
          <p:cNvSpPr txBox="1"/>
          <p:nvPr/>
        </p:nvSpPr>
        <p:spPr>
          <a:xfrm>
            <a:off x="2425290" y="3620532"/>
            <a:ext cx="6520090" cy="1328023"/>
          </a:xfrm>
          <a:custGeom>
            <a:avLst/>
            <a:gdLst>
              <a:gd name="connsiteX0" fmla="*/ 0 w 6520090"/>
              <a:gd name="connsiteY0" fmla="*/ 234263 h 1328023"/>
              <a:gd name="connsiteX1" fmla="*/ 234263 w 6520090"/>
              <a:gd name="connsiteY1" fmla="*/ 0 h 1328023"/>
              <a:gd name="connsiteX2" fmla="*/ 6285827 w 6520090"/>
              <a:gd name="connsiteY2" fmla="*/ 0 h 1328023"/>
              <a:gd name="connsiteX3" fmla="*/ 6520090 w 6520090"/>
              <a:gd name="connsiteY3" fmla="*/ 234263 h 1328023"/>
              <a:gd name="connsiteX4" fmla="*/ 6520090 w 6520090"/>
              <a:gd name="connsiteY4" fmla="*/ 1093760 h 1328023"/>
              <a:gd name="connsiteX5" fmla="*/ 6285827 w 6520090"/>
              <a:gd name="connsiteY5" fmla="*/ 1328023 h 1328023"/>
              <a:gd name="connsiteX6" fmla="*/ 234263 w 6520090"/>
              <a:gd name="connsiteY6" fmla="*/ 1328023 h 1328023"/>
              <a:gd name="connsiteX7" fmla="*/ 0 w 6520090"/>
              <a:gd name="connsiteY7" fmla="*/ 1093760 h 1328023"/>
              <a:gd name="connsiteX8" fmla="*/ 0 w 6520090"/>
              <a:gd name="connsiteY8" fmla="*/ 234263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20090" h="1328023" fill="none" extrusionOk="0">
                <a:moveTo>
                  <a:pt x="0" y="234263"/>
                </a:moveTo>
                <a:cubicBezTo>
                  <a:pt x="6689" y="109944"/>
                  <a:pt x="84392" y="-14533"/>
                  <a:pt x="234263" y="0"/>
                </a:cubicBezTo>
                <a:cubicBezTo>
                  <a:pt x="3191128" y="123767"/>
                  <a:pt x="4014417" y="-161828"/>
                  <a:pt x="6285827" y="0"/>
                </a:cubicBezTo>
                <a:cubicBezTo>
                  <a:pt x="6426652" y="-2277"/>
                  <a:pt x="6530278" y="92971"/>
                  <a:pt x="6520090" y="234263"/>
                </a:cubicBezTo>
                <a:cubicBezTo>
                  <a:pt x="6471428" y="327347"/>
                  <a:pt x="6546136" y="837180"/>
                  <a:pt x="6520090" y="1093760"/>
                </a:cubicBezTo>
                <a:cubicBezTo>
                  <a:pt x="6525306" y="1240095"/>
                  <a:pt x="6423136" y="1329662"/>
                  <a:pt x="6285827" y="1328023"/>
                </a:cubicBezTo>
                <a:cubicBezTo>
                  <a:pt x="3312536" y="1403212"/>
                  <a:pt x="3210882" y="1469101"/>
                  <a:pt x="234263" y="1328023"/>
                </a:cubicBezTo>
                <a:cubicBezTo>
                  <a:pt x="108870" y="1336673"/>
                  <a:pt x="-8805" y="1227864"/>
                  <a:pt x="0" y="1093760"/>
                </a:cubicBezTo>
                <a:cubicBezTo>
                  <a:pt x="25937" y="804311"/>
                  <a:pt x="52852" y="457261"/>
                  <a:pt x="0" y="234263"/>
                </a:cubicBezTo>
                <a:close/>
              </a:path>
              <a:path w="6520090" h="1328023" stroke="0" extrusionOk="0">
                <a:moveTo>
                  <a:pt x="0" y="234263"/>
                </a:moveTo>
                <a:cubicBezTo>
                  <a:pt x="2877" y="95948"/>
                  <a:pt x="112067" y="-408"/>
                  <a:pt x="234263" y="0"/>
                </a:cubicBezTo>
                <a:cubicBezTo>
                  <a:pt x="1067293" y="56199"/>
                  <a:pt x="4958176" y="59470"/>
                  <a:pt x="6285827" y="0"/>
                </a:cubicBezTo>
                <a:cubicBezTo>
                  <a:pt x="6401207" y="17962"/>
                  <a:pt x="6512356" y="106152"/>
                  <a:pt x="6520090" y="234263"/>
                </a:cubicBezTo>
                <a:cubicBezTo>
                  <a:pt x="6554939" y="412824"/>
                  <a:pt x="6454565" y="690002"/>
                  <a:pt x="6520090" y="1093760"/>
                </a:cubicBezTo>
                <a:cubicBezTo>
                  <a:pt x="6522702" y="1243785"/>
                  <a:pt x="6412307" y="1317008"/>
                  <a:pt x="6285827" y="1328023"/>
                </a:cubicBezTo>
                <a:cubicBezTo>
                  <a:pt x="4886375" y="1405517"/>
                  <a:pt x="2734103" y="1346937"/>
                  <a:pt x="234263" y="1328023"/>
                </a:cubicBezTo>
                <a:cubicBezTo>
                  <a:pt x="100801" y="1340831"/>
                  <a:pt x="1985" y="1208835"/>
                  <a:pt x="0" y="1093760"/>
                </a:cubicBezTo>
                <a:cubicBezTo>
                  <a:pt x="18948" y="677799"/>
                  <a:pt x="55719" y="551559"/>
                  <a:pt x="0" y="234263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806969348">
                  <a:prstGeom prst="roundRect">
                    <a:avLst>
                      <a:gd name="adj" fmla="val 1764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indent="288925" algn="just"/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Tiến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Anh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đạt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giải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Triển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vọng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/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cuộc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thi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vẽ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tranh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thiếu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nhi Ca-thay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lần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thứ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10,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/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khu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vực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Hà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Nội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,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/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chủ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đề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 Em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sẽ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ước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mơ </a:t>
            </a:r>
            <a:r>
              <a:rPr lang="vi-VN" sz="2400" b="1" dirty="0" err="1">
                <a:solidFill>
                  <a:srgbClr val="FF0000"/>
                </a:solidFill>
                <a:latin typeface="Calibri" panose="020F0502020204030204"/>
              </a:rPr>
              <a:t>của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 em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//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/>
              </a:rPr>
              <a:t>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3551040" imgH="830520"/>
        </mc:Choice>
        <mc:Fallback>
          <p:control name="TextBox1" r:id="rId1" imgW="3551040" imgH="83052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1CF5BBC3-88B6-5D0F-6C36-85C59E44F49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77579" y="356614"/>
                  <a:ext cx="3549072" cy="82875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340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pic>
        <p:nvPicPr>
          <p:cNvPr id="229" name="Picture 40">
            <a:extLst>
              <a:ext uri="{FF2B5EF4-FFF2-40B4-BE49-F238E27FC236}">
                <a16:creationId xmlns:a16="http://schemas.microsoft.com/office/drawing/2014/main" id="{C7E3D27A-0297-61B0-E8A1-0B464A598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272" y="-391539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0" name="TextBox 229">
            <a:extLst>
              <a:ext uri="{FF2B5EF4-FFF2-40B4-BE49-F238E27FC236}">
                <a16:creationId xmlns:a16="http://schemas.microsoft.com/office/drawing/2014/main" id="{F912F685-51E1-EAB4-6B69-BFF6A7E47E16}"/>
              </a:ext>
            </a:extLst>
          </p:cNvPr>
          <p:cNvSpPr txBox="1"/>
          <p:nvPr/>
        </p:nvSpPr>
        <p:spPr>
          <a:xfrm>
            <a:off x="4137100" y="-218159"/>
            <a:ext cx="515006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51A59F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</a:t>
            </a: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FFECCD">
                    <a:lumMod val="10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u</a:t>
            </a: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FF8175">
                    <a:lumMod val="50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y</a:t>
            </a: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E5790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ệ</a:t>
            </a: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00A2C8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lang="en-US" sz="6600" b="1" dirty="0">
                <a:ln>
                  <a:solidFill>
                    <a:prstClr val="black"/>
                  </a:solidFill>
                </a:ln>
                <a:solidFill>
                  <a:srgbClr val="002D38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C0501A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</a:t>
            </a: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FFECCD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ọ</a:t>
            </a: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AF37A6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</a:t>
            </a:r>
            <a:r>
              <a:rPr lang="en-US" sz="6600" b="1" dirty="0">
                <a:ln>
                  <a:solidFill>
                    <a:prstClr val="black"/>
                  </a:solidFill>
                </a:ln>
                <a:solidFill>
                  <a:srgbClr val="002D38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002D38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81DB83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r</a:t>
            </a: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FF8175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o</a:t>
            </a: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BDECBE">
                    <a:lumMod val="2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77C0EA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g</a:t>
            </a:r>
            <a:r>
              <a:rPr lang="en-US" sz="6600" b="1" dirty="0">
                <a:ln>
                  <a:solidFill>
                    <a:prstClr val="black"/>
                  </a:solidFill>
                </a:ln>
                <a:solidFill>
                  <a:srgbClr val="002D38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FFCB51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002D38">
                    <a:lumMod val="75000"/>
                    <a:lumOff val="2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</a:t>
            </a: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FF8175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ó</a:t>
            </a:r>
            <a:r>
              <a:rPr lang="en-US" sz="6600" b="1" dirty="0" err="1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m</a:t>
            </a:r>
            <a:endParaRPr lang="en-US" sz="6600" b="1" dirty="0">
              <a:ln>
                <a:solidFill>
                  <a:prstClr val="black"/>
                </a:solidFill>
              </a:ln>
              <a:solidFill>
                <a:srgbClr val="0070C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E67DBF-3AB2-2111-B3A7-854B70170112}"/>
              </a:ext>
            </a:extLst>
          </p:cNvPr>
          <p:cNvGrpSpPr/>
          <p:nvPr/>
        </p:nvGrpSpPr>
        <p:grpSpPr>
          <a:xfrm>
            <a:off x="334371" y="601474"/>
            <a:ext cx="4557828" cy="1695564"/>
            <a:chOff x="5119879" y="4287027"/>
            <a:chExt cx="6490424" cy="2503612"/>
          </a:xfrm>
        </p:grpSpPr>
        <p:grpSp>
          <p:nvGrpSpPr>
            <p:cNvPr id="10" name="Graphic 1068">
              <a:extLst>
                <a:ext uri="{FF2B5EF4-FFF2-40B4-BE49-F238E27FC236}">
                  <a16:creationId xmlns:a16="http://schemas.microsoft.com/office/drawing/2014/main" id="{365108D5-BE9E-6289-9879-78778D90BC85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63F98A9-C5E9-1BF8-18CF-29B90A6DCF3C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E9FCA71F-79B1-EDD6-2FC4-3AA4191EB4B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C49B1D5-6868-180A-2E9F-B8909BCBB4FC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F962B09-DCF2-B089-8721-25FB74D409F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A8890D0-B391-1D19-400D-0F8A56931B28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356BFE5-DB4C-BC10-9F26-BD98F55854CA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35B7702-C43D-CD84-7033-20E15F1BAACF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E2C95F4-BCAD-F6F7-C13F-64CEA58635A7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A0071A45-E31C-75BC-70FA-E1497932E3D6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CFC59BB-81A2-6902-6FB1-AC66E76D93FC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A65BBDD7-2455-9DF7-137B-5ACBD276E8BC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842B71C0-9DCF-9A06-C09B-247918FA1FA4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1768CD1F-A89C-8CBE-F6EB-C9AC87DCFB1A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6634EE5B-8DA8-69E2-D038-71BE952786B5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BA39D2A-8BFD-5879-95D0-D1DC3A18F3B5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0ECCA3A4-509D-C3CF-374C-0327EEFA4639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5CC2FC3-147D-C4E5-BB05-3CA68BB5C016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3B8F414E-1F07-9000-98C3-26C0E17E4199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28464F4-E5EA-8E35-854D-29E1EBD96095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7E5B3C6-6ECB-D23F-76C4-873C96E0420E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7EEAC0DB-E0EA-C485-39C3-84262353E2EB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5E3FD1-C5DD-B266-C62B-9FBD60766CB9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1BE9F80A-01EC-89E0-1018-24B790C2F59E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75F9E9E7-F06B-D0E8-C12D-9F67B07BD1FF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ED9A0524-9EC0-3077-05F1-A60AC312D29D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3C4E5DA-2E52-B3DC-ACA0-5D9A04982B6B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AD9D0FC-3D23-B7F1-4210-C4C9FF9F3E0D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D6C5DCD3-AC7A-1582-D6B1-CE072AE52A87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0F6FFFD9-9EE1-3ED4-4FCF-96DBBC40ABBF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B6246F19-04A9-F36C-B22E-CE0D9EEEBAAD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525BCE4-EC23-495E-3B4D-CD05A8B4448F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3568862-8704-6DAF-66C7-A0D9503D7829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7413FE9-34F1-D46D-2B4A-AB7F72F0648C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9A785D0B-1373-1D9B-69F8-EF493D33E5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356118A-1063-D57A-225C-9D0287CDD697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20A92BE8-FEBF-76BE-6A65-68B0168EA401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5190CE10-27E5-889C-CCC9-BF8989107F02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F71C24FD-3D8B-5838-04F6-692C4696FC34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72DD784-0746-32FA-601B-B721CF59E8D1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4DF2D-5C68-3C39-4FC5-0C34F5E3DD7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D4DFC045-F393-59BC-26B7-FAF0B9FB42C6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C2EF38D-087B-F082-01BF-10858FDB8C52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84DDA7F1-BD53-3C29-D745-FF24E6E0DF9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35B134C2-6AE1-DC04-DB9D-EB4EC1C72AC4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CD713629-603B-2BEB-FC73-AD13C8FF2397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5D9C3876-9486-0DA9-2206-553BF1E0B266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69EBC459-B28D-093D-BC2E-CBFD20EC9018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2486132D-8D30-E406-324E-385875B573BF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B255A1B-9550-2F05-757B-A601688CC6D5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3ACF8273-8776-B40E-C344-B41ECF28ED08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C2886E5-CA12-36A1-ACEF-E6336005D825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EA6AD31B-0581-AABE-4FEF-122C8E07187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11DFB23-78F3-56AB-25DB-E8E08E4B4258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B58A11C3-EFB6-4F90-2A82-1B6D1CF47DB8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aphic 1068">
              <a:extLst>
                <a:ext uri="{FF2B5EF4-FFF2-40B4-BE49-F238E27FC236}">
                  <a16:creationId xmlns:a16="http://schemas.microsoft.com/office/drawing/2014/main" id="{1B801EB8-F585-CBE2-662C-449CEFDCF076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6531F84-8419-2728-1A56-0CCC010FDA5E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B85B4CA8-486A-B0E7-8736-99B836BC7873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DDEB09C-3194-7290-ACC6-57E567A315B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D742155E-2E91-75F0-1ADC-7B7FE916FD29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77AC60F-E2C4-6776-C072-E0359FA7AA02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74BE6C8-29AA-8DA7-602A-F6505A0FD5BF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2E973B81-3EE1-157D-F6CB-4BDA28545904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77598C6B-7321-3749-EBFD-233CC803241D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550CC9B-FD56-B60C-0C5D-1565F5487B15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6A951AB2-A979-6B85-79DF-D8D8236DE965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FCA75E0-5272-6CAA-6EF0-56849C88C341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34F5C820-DF37-4B70-C3C5-BA1C03E63649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08FE4C11-3B7B-6ED1-A2F7-8AD316DE9DA9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E0DCBA09-02D5-9F4A-084D-ADC40D7B4BC7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6B39AC3-D511-B09C-8D5B-B4C15BECEB45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0CF6C5C-4F95-911E-CD6E-E01C7CC22B2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F67EBFD1-29FA-4AC2-3CD3-D86A3CB9F3C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BAFC6C4C-63E5-C28B-B95C-7145C06D92CF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0EAA5E4-059C-1734-BFAE-34A32DFDC192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9818F68-104C-E46F-0035-93B7BDB783E6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39926633-A0E0-C860-5165-24B23B88D5FE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B15B05B1-FAD3-FCDD-E456-8434DDD2E3B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ED2FC58-1ABC-E33E-B25B-25DACB2E0D18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A0256D-E45F-ABFD-B78C-AFD47232CE90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16EBB0B5-6674-E790-BA86-F9EA180BD150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58F55DD4-78D9-90A7-5646-BBE7127ED5FA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584DE2EB-F873-5C4F-4F1A-D1784138708F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FF034C5-192B-BB08-7F68-D213C9C6ABE4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FCCE5BB-160B-4978-B4FC-3EE2D92664E4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9B00E95F-A6D9-FA7C-C544-911AD9A191B4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75DD6044-96EA-52DD-A302-E56F42116C9A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94BA08BC-F85B-4E3E-AB3B-E686E66A061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C5ADA09A-0E4C-2B58-1925-430F2B0FC35A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0297F348-DD7B-6080-C914-8BDD5C597780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32E27A2-9C76-6936-004C-6BA851E9482A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56D4CBF7-CE65-F7EF-712A-72A9F80F426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02F5547-A927-FD7E-B569-5F871097B28E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13EB7A62-5B10-6B60-644C-2C5378AC0B2C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F18435C3-661A-8920-6966-0F89F96E573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" name="Graphic 1068">
              <a:extLst>
                <a:ext uri="{FF2B5EF4-FFF2-40B4-BE49-F238E27FC236}">
                  <a16:creationId xmlns:a16="http://schemas.microsoft.com/office/drawing/2014/main" id="{B0B4C215-FD01-1D25-C4B7-6B765BA08C4B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2A7C7C-9973-5EEF-7B75-627CB43411A2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435A657-E7E7-65EA-47B2-1F1BDAEA72E5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E527108-9BE5-0ABD-462B-CCAE427C4BB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07BCB4D-48BE-681D-6F28-9C11AD54D0B6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59F5B728-B98C-FA55-A7BF-F5E522E898EB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20CAE6B-64C3-117D-F98D-3F03D310DD93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6A7622D-F9F2-5743-C67B-67886181447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2247CF7-5EC2-4EC5-C4D5-AF8A334A6C77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2B7A19AE-8AF6-F9DE-273E-00780AB6606B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55FACA02-921D-2EFF-0D72-F0E7D405AC29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B39A20A-CB4C-A4B7-C193-F30CA758743B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4CF8572-928F-BAFA-C306-DCA3726E2A30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1458236-0940-02FE-90F8-30D6140CA25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D565C349-B3E4-E4AC-2B2D-1E1E8810F428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30AE40F-6A72-3773-5CE4-8A197DB99E11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34E7B890-320E-A06D-E7A2-E1B89B4182B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9D8668C2-C7C2-4BEF-CB8A-1BEFF45B5E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099D553-7CA2-A110-C6D2-12F1FFDD08E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CC49B44-4722-74C5-1A5C-A32E0E323AC9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613D804-CDC7-A7D3-DCA2-AABBA102E452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887B76C-04CA-46F3-1949-9FCBC02F78E9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530BBD2-436B-B75B-4901-1EE1CBEAA500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B89446FE-506D-D492-7B88-0C85FB04EE28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C40FB05E-2610-649E-4FE5-5047E900385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BB019D3D-898A-4E8B-472C-78D77897C90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04C4300-BBA3-7718-245E-49723E3E57A4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46ACA80-979F-2808-E698-D944F08886B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30A1FF3-CE0A-A485-013C-0801A8981157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185F3D59-BA1C-33FF-655C-397EF1128994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4ACD1C3-EFF3-88B0-8B91-354A011C12CC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3EAEAF0-C006-F5FA-FECF-362737436A4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D933212-4E47-EEF9-E63C-DEAA3222C1A8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10C5296-F1CC-240C-3ED6-3BD47F2CFA4A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D0FA1BB-BF4E-724E-6777-558F775EEBB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F220AE2-F344-223A-AD31-0A99BA270C58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DC30286B-3047-77D6-9B7A-612571C5A820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CD8978-A245-3C8F-826D-1A1360FD5A56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B0B9607-22B7-CB3C-152C-9C89DE093EEB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EF57376-F7E6-0A87-6C9E-FD738416F77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85C4359-8E6B-9279-7251-DD9A4D3158E4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98E1C77-4A9B-C351-DCE1-5AB51CD82386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AD7F0F56-B7CF-207E-9CBA-047DCC9BD9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7A976F3-8176-7B9B-64F8-0CCB52D6838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8CB69B6-3177-853C-CF11-0BD231468285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8075AFFC-7F5C-A3A3-0957-BC226D76D72C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FFB1183-256D-29F8-559B-D162987A8863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7D1CD54-D101-6485-04AB-35418E1E0865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EF77882-B9D6-37EA-153A-D93EE29E18A6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D64B8E8-4CA9-8B01-256A-9917EA9D83BB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2188496-646A-EF06-30FF-7F20A0EA7090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6E1D1D6-8649-1409-72E5-CEBE5BFFFC47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2034F20D-FEA1-0215-FF42-EB847B0059CE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7F4A91B3-35E2-64AE-E068-8CB3BD89EC8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0A5552B-DD7B-3AC1-8979-E0191E7635C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61EBAAC-B6DD-EE70-34E2-A36C2FD07257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1C954165-CC91-4201-9F3E-F4EC9B090F7A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A6BB4C0-6E65-5B6E-2688-D53E0F88B2E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589AD353-3C04-F6AD-4533-7FF409027C7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EF17BA9A-6B35-2FC8-E7C1-A79FEAD7996A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55FFCE4-084C-7B7C-1677-6E4F574952D5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7252915-242F-7066-0E4E-74C8FEAAB01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A79EA4F-8888-5C06-40FC-A2386A68628D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3F52FF97-3393-F8C5-3DB2-D5D52D7C3EA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83490BBA-5AF4-249D-4905-A539164C921A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27706F11-D241-61AC-1652-68F2AEF0EAF9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B56161F-B98B-19CC-11E6-930523993294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256088-CE53-4A79-DB72-FC2C4D555A8A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AED04D4-72B9-A664-BC3B-D3AC498D20A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FC7D74B-E9F2-BD95-3E57-73F5E404E7D5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B55F2CC-D5A2-5D1A-70F5-31350FB4E8CA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20C483A-01A6-E33F-DB86-3736FAF6B6C6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95C4E4A-E50A-9A5B-AC6D-755683D8E17A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A44C7D4-745A-C69F-A2DE-72F343744E10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B937B19-53D9-9C67-42FC-0601AFEC440A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FA8AE9A-EC72-8DC1-71A9-B2500612B2F4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27D926B-0F72-08AE-22B0-89311ABDEE51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C3E85BF-FE19-E346-F033-D422732FB91A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83B267C-BC04-0CFC-81B6-1484BEE214A2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DE21D4A-7543-6727-B6DF-48E453DF358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8D8BB06-F103-82B0-C6FC-F3DB3622CDFA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B369E29-80C8-B84A-64DF-CF16C7890246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87CA5D4-6981-03F0-6AE1-62BA3CAE95FA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1533CA4-FEFE-246F-3A34-6C9E4F7C5549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3BE523-C898-4D95-291C-B53350FB6CF5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8737E1D-702C-B48B-FFD9-9D82B41419EF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3D1217D-77F8-40B6-7C54-AA2FA8C42D2C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AE0B705-F403-0542-9289-BD38AF9CC228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1F9DEDE-2DC5-9FDF-4FB7-3BEC7B58A3F6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AF65606-C284-365B-EFF0-115FF81ACBFB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6FEA1F0-54BE-F56C-F8C8-277D0CBBA3E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762A957-365D-5219-C9D0-866B4EDC5AA5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AB19628-4689-D8E8-74EC-D8C4A8BDAA29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BAAF178-7A1D-D891-6136-CB79FD2D8142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4732672-47BD-6CF5-6110-310856584774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5F273B-8A1A-AFFC-E325-93133D721160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E40463A-DB42-03E1-E010-792B5BB293D0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C154D43-315A-57BD-4F4E-A0D1CC07E60B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4E5196-CBB9-16CE-AA47-CCC9469915CF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A72F0EB-29CE-B624-C5BE-79EC9260DD77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66DDD94-D106-10C3-D40F-644D69A98558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7FD2B77-499A-F1F7-705D-90D96B942C5C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1F3C315-E735-FA29-EA6E-3BD1377ED430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6F386F3-F4A1-3902-00A2-3181EC0EFE17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EC3AC-633B-E96A-3148-63DD59F7B53A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68D2EC9-8922-79A2-3547-FBBC829A0702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A67E19-0549-FA33-57BF-3DC8710BC086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867B730-737C-9B33-D98C-C32AC034EEC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B9A13BD-0919-9723-BD9B-B2C1C546F40C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660BD624-072A-82EE-97F9-EDB61EA7E40F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F8C1F92-D9C5-4F03-0E0A-3338FB0E864C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4EDE292-AACE-64EA-62C0-0F5DAAC6AC0F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B229995-E7E7-F798-9BE5-1E429AF9D23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01D551B-D41E-1B06-5517-10FE0BE4768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408FDD2-D32A-AFC3-53F4-692CE08B97DF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49E07BB-311A-2F83-5CBE-B49B9ACD948D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7F25FE5-37BF-DE9E-3A03-591B116BC9DE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D1224C00-415F-C063-76CE-E696B58C24E4}"/>
              </a:ext>
            </a:extLst>
          </p:cNvPr>
          <p:cNvGrpSpPr/>
          <p:nvPr/>
        </p:nvGrpSpPr>
        <p:grpSpPr>
          <a:xfrm>
            <a:off x="44726" y="2608857"/>
            <a:ext cx="4498196" cy="2458247"/>
            <a:chOff x="2975205" y="1350149"/>
            <a:chExt cx="5491719" cy="3202185"/>
          </a:xfrm>
        </p:grpSpPr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24F76428-24E8-F140-4C51-206A909FD294}"/>
                </a:ext>
              </a:extLst>
            </p:cNvPr>
            <p:cNvSpPr/>
            <p:nvPr/>
          </p:nvSpPr>
          <p:spPr>
            <a:xfrm>
              <a:off x="2975205" y="1724297"/>
              <a:ext cx="5491719" cy="2828037"/>
            </a:xfrm>
            <a:custGeom>
              <a:avLst/>
              <a:gdLst>
                <a:gd name="connsiteX0" fmla="*/ 0 w 5491719"/>
                <a:gd name="connsiteY0" fmla="*/ 570472 h 2828037"/>
                <a:gd name="connsiteX1" fmla="*/ 570472 w 5491719"/>
                <a:gd name="connsiteY1" fmla="*/ 0 h 2828037"/>
                <a:gd name="connsiteX2" fmla="*/ 1192011 w 5491719"/>
                <a:gd name="connsiteY2" fmla="*/ 0 h 2828037"/>
                <a:gd name="connsiteX3" fmla="*/ 1726535 w 5491719"/>
                <a:gd name="connsiteY3" fmla="*/ 0 h 2828037"/>
                <a:gd name="connsiteX4" fmla="*/ 2261059 w 5491719"/>
                <a:gd name="connsiteY4" fmla="*/ 0 h 2828037"/>
                <a:gd name="connsiteX5" fmla="*/ 2926106 w 5491719"/>
                <a:gd name="connsiteY5" fmla="*/ 0 h 2828037"/>
                <a:gd name="connsiteX6" fmla="*/ 3417122 w 5491719"/>
                <a:gd name="connsiteY6" fmla="*/ 0 h 2828037"/>
                <a:gd name="connsiteX7" fmla="*/ 3951646 w 5491719"/>
                <a:gd name="connsiteY7" fmla="*/ 0 h 2828037"/>
                <a:gd name="connsiteX8" fmla="*/ 4921247 w 5491719"/>
                <a:gd name="connsiteY8" fmla="*/ 0 h 2828037"/>
                <a:gd name="connsiteX9" fmla="*/ 5491719 w 5491719"/>
                <a:gd name="connsiteY9" fmla="*/ 570472 h 2828037"/>
                <a:gd name="connsiteX10" fmla="*/ 5491719 w 5491719"/>
                <a:gd name="connsiteY10" fmla="*/ 1149707 h 2828037"/>
                <a:gd name="connsiteX11" fmla="*/ 5491719 w 5491719"/>
                <a:gd name="connsiteY11" fmla="*/ 1712072 h 2828037"/>
                <a:gd name="connsiteX12" fmla="*/ 5491719 w 5491719"/>
                <a:gd name="connsiteY12" fmla="*/ 2257565 h 2828037"/>
                <a:gd name="connsiteX13" fmla="*/ 4921247 w 5491719"/>
                <a:gd name="connsiteY13" fmla="*/ 2828037 h 2828037"/>
                <a:gd name="connsiteX14" fmla="*/ 4299708 w 5491719"/>
                <a:gd name="connsiteY14" fmla="*/ 2828037 h 2828037"/>
                <a:gd name="connsiteX15" fmla="*/ 3678168 w 5491719"/>
                <a:gd name="connsiteY15" fmla="*/ 2828037 h 2828037"/>
                <a:gd name="connsiteX16" fmla="*/ 3013121 w 5491719"/>
                <a:gd name="connsiteY16" fmla="*/ 2828037 h 2828037"/>
                <a:gd name="connsiteX17" fmla="*/ 2391582 w 5491719"/>
                <a:gd name="connsiteY17" fmla="*/ 2828037 h 2828037"/>
                <a:gd name="connsiteX18" fmla="*/ 1813551 w 5491719"/>
                <a:gd name="connsiteY18" fmla="*/ 2828037 h 2828037"/>
                <a:gd name="connsiteX19" fmla="*/ 1235519 w 5491719"/>
                <a:gd name="connsiteY19" fmla="*/ 2828037 h 2828037"/>
                <a:gd name="connsiteX20" fmla="*/ 570472 w 5491719"/>
                <a:gd name="connsiteY20" fmla="*/ 2828037 h 2828037"/>
                <a:gd name="connsiteX21" fmla="*/ 0 w 5491719"/>
                <a:gd name="connsiteY21" fmla="*/ 2257565 h 2828037"/>
                <a:gd name="connsiteX22" fmla="*/ 0 w 5491719"/>
                <a:gd name="connsiteY22" fmla="*/ 1695201 h 2828037"/>
                <a:gd name="connsiteX23" fmla="*/ 0 w 5491719"/>
                <a:gd name="connsiteY23" fmla="*/ 1099094 h 2828037"/>
                <a:gd name="connsiteX24" fmla="*/ 0 w 5491719"/>
                <a:gd name="connsiteY24" fmla="*/ 570472 h 282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91719" h="2828037" fill="none" extrusionOk="0">
                  <a:moveTo>
                    <a:pt x="0" y="570472"/>
                  </a:moveTo>
                  <a:cubicBezTo>
                    <a:pt x="-19948" y="195916"/>
                    <a:pt x="272768" y="25413"/>
                    <a:pt x="570472" y="0"/>
                  </a:cubicBezTo>
                  <a:cubicBezTo>
                    <a:pt x="787020" y="9277"/>
                    <a:pt x="1029719" y="17896"/>
                    <a:pt x="1192011" y="0"/>
                  </a:cubicBezTo>
                  <a:cubicBezTo>
                    <a:pt x="1354303" y="-17896"/>
                    <a:pt x="1494903" y="-2164"/>
                    <a:pt x="1726535" y="0"/>
                  </a:cubicBezTo>
                  <a:cubicBezTo>
                    <a:pt x="1958167" y="2164"/>
                    <a:pt x="2126159" y="-20495"/>
                    <a:pt x="2261059" y="0"/>
                  </a:cubicBezTo>
                  <a:cubicBezTo>
                    <a:pt x="2395959" y="20495"/>
                    <a:pt x="2681765" y="-12067"/>
                    <a:pt x="2926106" y="0"/>
                  </a:cubicBezTo>
                  <a:cubicBezTo>
                    <a:pt x="3170447" y="12067"/>
                    <a:pt x="3176770" y="-16658"/>
                    <a:pt x="3417122" y="0"/>
                  </a:cubicBezTo>
                  <a:cubicBezTo>
                    <a:pt x="3657474" y="16658"/>
                    <a:pt x="3698382" y="25553"/>
                    <a:pt x="3951646" y="0"/>
                  </a:cubicBezTo>
                  <a:cubicBezTo>
                    <a:pt x="4204910" y="-25553"/>
                    <a:pt x="4605516" y="45489"/>
                    <a:pt x="4921247" y="0"/>
                  </a:cubicBezTo>
                  <a:cubicBezTo>
                    <a:pt x="5239328" y="-47159"/>
                    <a:pt x="5481788" y="218001"/>
                    <a:pt x="5491719" y="570472"/>
                  </a:cubicBezTo>
                  <a:cubicBezTo>
                    <a:pt x="5463440" y="798502"/>
                    <a:pt x="5519919" y="980821"/>
                    <a:pt x="5491719" y="1149707"/>
                  </a:cubicBezTo>
                  <a:cubicBezTo>
                    <a:pt x="5463519" y="1318593"/>
                    <a:pt x="5468146" y="1434523"/>
                    <a:pt x="5491719" y="1712072"/>
                  </a:cubicBezTo>
                  <a:cubicBezTo>
                    <a:pt x="5515292" y="1989621"/>
                    <a:pt x="5469333" y="2015067"/>
                    <a:pt x="5491719" y="2257565"/>
                  </a:cubicBezTo>
                  <a:cubicBezTo>
                    <a:pt x="5530245" y="2565796"/>
                    <a:pt x="5223586" y="2814681"/>
                    <a:pt x="4921247" y="2828037"/>
                  </a:cubicBezTo>
                  <a:cubicBezTo>
                    <a:pt x="4640324" y="2835353"/>
                    <a:pt x="4548891" y="2855399"/>
                    <a:pt x="4299708" y="2828037"/>
                  </a:cubicBezTo>
                  <a:cubicBezTo>
                    <a:pt x="4050525" y="2800675"/>
                    <a:pt x="3855339" y="2851393"/>
                    <a:pt x="3678168" y="2828037"/>
                  </a:cubicBezTo>
                  <a:cubicBezTo>
                    <a:pt x="3500997" y="2804681"/>
                    <a:pt x="3256337" y="2835016"/>
                    <a:pt x="3013121" y="2828037"/>
                  </a:cubicBezTo>
                  <a:cubicBezTo>
                    <a:pt x="2769905" y="2821058"/>
                    <a:pt x="2665656" y="2825311"/>
                    <a:pt x="2391582" y="2828037"/>
                  </a:cubicBezTo>
                  <a:cubicBezTo>
                    <a:pt x="2117508" y="2830763"/>
                    <a:pt x="1949261" y="2827532"/>
                    <a:pt x="1813551" y="2828037"/>
                  </a:cubicBezTo>
                  <a:cubicBezTo>
                    <a:pt x="1677841" y="2828542"/>
                    <a:pt x="1510338" y="2851626"/>
                    <a:pt x="1235519" y="2828037"/>
                  </a:cubicBezTo>
                  <a:cubicBezTo>
                    <a:pt x="960700" y="2804448"/>
                    <a:pt x="892386" y="2850439"/>
                    <a:pt x="570472" y="2828037"/>
                  </a:cubicBezTo>
                  <a:cubicBezTo>
                    <a:pt x="295144" y="2871339"/>
                    <a:pt x="13219" y="2575574"/>
                    <a:pt x="0" y="2257565"/>
                  </a:cubicBezTo>
                  <a:cubicBezTo>
                    <a:pt x="27775" y="2110368"/>
                    <a:pt x="-23894" y="1893965"/>
                    <a:pt x="0" y="1695201"/>
                  </a:cubicBezTo>
                  <a:cubicBezTo>
                    <a:pt x="23894" y="1496437"/>
                    <a:pt x="-528" y="1242910"/>
                    <a:pt x="0" y="1099094"/>
                  </a:cubicBezTo>
                  <a:cubicBezTo>
                    <a:pt x="528" y="955278"/>
                    <a:pt x="22663" y="760663"/>
                    <a:pt x="0" y="570472"/>
                  </a:cubicBezTo>
                  <a:close/>
                </a:path>
                <a:path w="5491719" h="2828037" stroke="0" extrusionOk="0">
                  <a:moveTo>
                    <a:pt x="0" y="570472"/>
                  </a:moveTo>
                  <a:cubicBezTo>
                    <a:pt x="693" y="276610"/>
                    <a:pt x="282349" y="48139"/>
                    <a:pt x="570472" y="0"/>
                  </a:cubicBezTo>
                  <a:cubicBezTo>
                    <a:pt x="869766" y="14988"/>
                    <a:pt x="1029670" y="-22624"/>
                    <a:pt x="1235519" y="0"/>
                  </a:cubicBezTo>
                  <a:cubicBezTo>
                    <a:pt x="1441368" y="22624"/>
                    <a:pt x="1608177" y="-7911"/>
                    <a:pt x="1770043" y="0"/>
                  </a:cubicBezTo>
                  <a:cubicBezTo>
                    <a:pt x="1931909" y="7911"/>
                    <a:pt x="2160239" y="4683"/>
                    <a:pt x="2304567" y="0"/>
                  </a:cubicBezTo>
                  <a:cubicBezTo>
                    <a:pt x="2448895" y="-4683"/>
                    <a:pt x="2781052" y="-833"/>
                    <a:pt x="2969614" y="0"/>
                  </a:cubicBezTo>
                  <a:cubicBezTo>
                    <a:pt x="3158176" y="833"/>
                    <a:pt x="3364964" y="-2370"/>
                    <a:pt x="3547645" y="0"/>
                  </a:cubicBezTo>
                  <a:cubicBezTo>
                    <a:pt x="3730326" y="2370"/>
                    <a:pt x="4104152" y="1627"/>
                    <a:pt x="4256200" y="0"/>
                  </a:cubicBezTo>
                  <a:cubicBezTo>
                    <a:pt x="4408248" y="-1627"/>
                    <a:pt x="4701773" y="-24250"/>
                    <a:pt x="4921247" y="0"/>
                  </a:cubicBezTo>
                  <a:cubicBezTo>
                    <a:pt x="5227269" y="4759"/>
                    <a:pt x="5539349" y="202684"/>
                    <a:pt x="5491719" y="570472"/>
                  </a:cubicBezTo>
                  <a:cubicBezTo>
                    <a:pt x="5466325" y="682514"/>
                    <a:pt x="5474186" y="912529"/>
                    <a:pt x="5491719" y="1099094"/>
                  </a:cubicBezTo>
                  <a:cubicBezTo>
                    <a:pt x="5509252" y="1285659"/>
                    <a:pt x="5462051" y="1398090"/>
                    <a:pt x="5491719" y="1695201"/>
                  </a:cubicBezTo>
                  <a:cubicBezTo>
                    <a:pt x="5521387" y="1992312"/>
                    <a:pt x="5465003" y="1997736"/>
                    <a:pt x="5491719" y="2257565"/>
                  </a:cubicBezTo>
                  <a:cubicBezTo>
                    <a:pt x="5492871" y="2557683"/>
                    <a:pt x="5220718" y="2798443"/>
                    <a:pt x="4921247" y="2828037"/>
                  </a:cubicBezTo>
                  <a:cubicBezTo>
                    <a:pt x="4794283" y="2841617"/>
                    <a:pt x="4651087" y="2831983"/>
                    <a:pt x="4430231" y="2828037"/>
                  </a:cubicBezTo>
                  <a:cubicBezTo>
                    <a:pt x="4209375" y="2824091"/>
                    <a:pt x="3931199" y="2797877"/>
                    <a:pt x="3721676" y="2828037"/>
                  </a:cubicBezTo>
                  <a:cubicBezTo>
                    <a:pt x="3512153" y="2858197"/>
                    <a:pt x="3318732" y="2835125"/>
                    <a:pt x="3143645" y="2828037"/>
                  </a:cubicBezTo>
                  <a:cubicBezTo>
                    <a:pt x="2968558" y="2820949"/>
                    <a:pt x="2759604" y="2828622"/>
                    <a:pt x="2565613" y="2828037"/>
                  </a:cubicBezTo>
                  <a:cubicBezTo>
                    <a:pt x="2371622" y="2827452"/>
                    <a:pt x="2119702" y="2813094"/>
                    <a:pt x="1857058" y="2828037"/>
                  </a:cubicBezTo>
                  <a:cubicBezTo>
                    <a:pt x="1594415" y="2842980"/>
                    <a:pt x="1367840" y="2848677"/>
                    <a:pt x="1192011" y="2828037"/>
                  </a:cubicBezTo>
                  <a:cubicBezTo>
                    <a:pt x="1016182" y="2807397"/>
                    <a:pt x="849651" y="2811796"/>
                    <a:pt x="570472" y="2828037"/>
                  </a:cubicBezTo>
                  <a:cubicBezTo>
                    <a:pt x="234059" y="2787774"/>
                    <a:pt x="13144" y="2609237"/>
                    <a:pt x="0" y="2257565"/>
                  </a:cubicBezTo>
                  <a:cubicBezTo>
                    <a:pt x="719" y="2035277"/>
                    <a:pt x="-2785" y="1914922"/>
                    <a:pt x="0" y="1695201"/>
                  </a:cubicBezTo>
                  <a:cubicBezTo>
                    <a:pt x="2785" y="1475480"/>
                    <a:pt x="-8906" y="1401200"/>
                    <a:pt x="0" y="1149707"/>
                  </a:cubicBezTo>
                  <a:cubicBezTo>
                    <a:pt x="8906" y="898214"/>
                    <a:pt x="5016" y="717028"/>
                    <a:pt x="0" y="570472"/>
                  </a:cubicBezTo>
                  <a:close/>
                </a:path>
              </a:pathLst>
            </a:custGeom>
            <a:solidFill>
              <a:sysClr val="window" lastClr="FFFFFF">
                <a:alpha val="85000"/>
              </a:sysClr>
            </a:solidFill>
            <a:ln w="38100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b"/>
            <a:lstStyle/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Phân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công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đọc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đoạn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.</a:t>
              </a: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cả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thành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viên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đều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đọc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.</a:t>
              </a: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Giải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nghĩa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từ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nhau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. 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Rectangle: Rounded Corners 232">
              <a:extLst>
                <a:ext uri="{FF2B5EF4-FFF2-40B4-BE49-F238E27FC236}">
                  <a16:creationId xmlns:a16="http://schemas.microsoft.com/office/drawing/2014/main" id="{0228F494-F186-D7EF-5DEE-930DB4328A3A}"/>
                </a:ext>
              </a:extLst>
            </p:cNvPr>
            <p:cNvSpPr/>
            <p:nvPr/>
          </p:nvSpPr>
          <p:spPr>
            <a:xfrm>
              <a:off x="4375747" y="1350149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 cap="flat" cmpd="sng" algn="ctr">
              <a:solidFill>
                <a:srgbClr val="00206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</a:rPr>
                <a:t>Yêu</a:t>
              </a:r>
              <a:r>
                <a:rPr kumimoji="0" lang="en-US" sz="3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</a:rPr>
                <a:t>Cầu</a:t>
              </a:r>
              <a:endParaRPr kumimoji="0" lang="en-US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</a:endParaRPr>
            </a:p>
          </p:txBody>
        </p:sp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B36A215F-3122-9CEA-6315-8CEBA522B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155420" y="2397641"/>
              <a:ext cx="609091" cy="609091"/>
            </a:xfrm>
            <a:prstGeom prst="rect">
              <a:avLst/>
            </a:prstGeom>
          </p:spPr>
        </p:pic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EBFF66DD-1152-5DCE-24A9-11F07ACDD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132470" y="3000943"/>
              <a:ext cx="609091" cy="609091"/>
            </a:xfrm>
            <a:prstGeom prst="rect">
              <a:avLst/>
            </a:prstGeom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4B45E58D-0447-B2AB-D084-03BAD62A2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075433" y="3659861"/>
              <a:ext cx="609091" cy="609091"/>
            </a:xfrm>
            <a:prstGeom prst="rect">
              <a:avLst/>
            </a:prstGeom>
          </p:spPr>
        </p:pic>
      </p:grpSp>
      <p:sp>
        <p:nvSpPr>
          <p:cNvPr id="237" name="Rectangle: Rounded Corners 236">
            <a:extLst>
              <a:ext uri="{FF2B5EF4-FFF2-40B4-BE49-F238E27FC236}">
                <a16:creationId xmlns:a16="http://schemas.microsoft.com/office/drawing/2014/main" id="{AF15030B-8437-61F9-3046-D5BC6BA080B7}"/>
              </a:ext>
            </a:extLst>
          </p:cNvPr>
          <p:cNvSpPr/>
          <p:nvPr/>
        </p:nvSpPr>
        <p:spPr>
          <a:xfrm>
            <a:off x="4572000" y="2349407"/>
            <a:ext cx="4570731" cy="2374045"/>
          </a:xfrm>
          <a:custGeom>
            <a:avLst/>
            <a:gdLst>
              <a:gd name="connsiteX0" fmla="*/ 0 w 4570731"/>
              <a:gd name="connsiteY0" fmla="*/ 478892 h 2374045"/>
              <a:gd name="connsiteX1" fmla="*/ 478892 w 4570731"/>
              <a:gd name="connsiteY1" fmla="*/ 0 h 2374045"/>
              <a:gd name="connsiteX2" fmla="*/ 1044920 w 4570731"/>
              <a:gd name="connsiteY2" fmla="*/ 0 h 2374045"/>
              <a:gd name="connsiteX3" fmla="*/ 1610949 w 4570731"/>
              <a:gd name="connsiteY3" fmla="*/ 0 h 2374045"/>
              <a:gd name="connsiteX4" fmla="*/ 2104718 w 4570731"/>
              <a:gd name="connsiteY4" fmla="*/ 0 h 2374045"/>
              <a:gd name="connsiteX5" fmla="*/ 2634617 w 4570731"/>
              <a:gd name="connsiteY5" fmla="*/ 0 h 2374045"/>
              <a:gd name="connsiteX6" fmla="*/ 3164516 w 4570731"/>
              <a:gd name="connsiteY6" fmla="*/ 0 h 2374045"/>
              <a:gd name="connsiteX7" fmla="*/ 4091839 w 4570731"/>
              <a:gd name="connsiteY7" fmla="*/ 0 h 2374045"/>
              <a:gd name="connsiteX8" fmla="*/ 4570731 w 4570731"/>
              <a:gd name="connsiteY8" fmla="*/ 478892 h 2374045"/>
              <a:gd name="connsiteX9" fmla="*/ 4570731 w 4570731"/>
              <a:gd name="connsiteY9" fmla="*/ 936816 h 2374045"/>
              <a:gd name="connsiteX10" fmla="*/ 4570731 w 4570731"/>
              <a:gd name="connsiteY10" fmla="*/ 1366416 h 2374045"/>
              <a:gd name="connsiteX11" fmla="*/ 4570731 w 4570731"/>
              <a:gd name="connsiteY11" fmla="*/ 1895153 h 2374045"/>
              <a:gd name="connsiteX12" fmla="*/ 4091839 w 4570731"/>
              <a:gd name="connsiteY12" fmla="*/ 2374045 h 2374045"/>
              <a:gd name="connsiteX13" fmla="*/ 3453552 w 4570731"/>
              <a:gd name="connsiteY13" fmla="*/ 2374045 h 2374045"/>
              <a:gd name="connsiteX14" fmla="*/ 2851394 w 4570731"/>
              <a:gd name="connsiteY14" fmla="*/ 2374045 h 2374045"/>
              <a:gd name="connsiteX15" fmla="*/ 2176977 w 4570731"/>
              <a:gd name="connsiteY15" fmla="*/ 2374045 h 2374045"/>
              <a:gd name="connsiteX16" fmla="*/ 1574819 w 4570731"/>
              <a:gd name="connsiteY16" fmla="*/ 2374045 h 2374045"/>
              <a:gd name="connsiteX17" fmla="*/ 478892 w 4570731"/>
              <a:gd name="connsiteY17" fmla="*/ 2374045 h 2374045"/>
              <a:gd name="connsiteX18" fmla="*/ 0 w 4570731"/>
              <a:gd name="connsiteY18" fmla="*/ 1895153 h 2374045"/>
              <a:gd name="connsiteX19" fmla="*/ 0 w 4570731"/>
              <a:gd name="connsiteY19" fmla="*/ 1423066 h 2374045"/>
              <a:gd name="connsiteX20" fmla="*/ 0 w 4570731"/>
              <a:gd name="connsiteY20" fmla="*/ 965142 h 2374045"/>
              <a:gd name="connsiteX21" fmla="*/ 0 w 4570731"/>
              <a:gd name="connsiteY21" fmla="*/ 478892 h 2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70731" h="2374045" fill="none" extrusionOk="0">
                <a:moveTo>
                  <a:pt x="0" y="478892"/>
                </a:moveTo>
                <a:cubicBezTo>
                  <a:pt x="7844" y="225518"/>
                  <a:pt x="182551" y="29158"/>
                  <a:pt x="478892" y="0"/>
                </a:cubicBezTo>
                <a:cubicBezTo>
                  <a:pt x="650377" y="12811"/>
                  <a:pt x="908982" y="14728"/>
                  <a:pt x="1044920" y="0"/>
                </a:cubicBezTo>
                <a:cubicBezTo>
                  <a:pt x="1180858" y="-14728"/>
                  <a:pt x="1471631" y="24066"/>
                  <a:pt x="1610949" y="0"/>
                </a:cubicBezTo>
                <a:cubicBezTo>
                  <a:pt x="1750267" y="-24066"/>
                  <a:pt x="1986899" y="16569"/>
                  <a:pt x="2104718" y="0"/>
                </a:cubicBezTo>
                <a:cubicBezTo>
                  <a:pt x="2222537" y="-16569"/>
                  <a:pt x="2476716" y="-16364"/>
                  <a:pt x="2634617" y="0"/>
                </a:cubicBezTo>
                <a:cubicBezTo>
                  <a:pt x="2792518" y="16364"/>
                  <a:pt x="3006883" y="-6690"/>
                  <a:pt x="3164516" y="0"/>
                </a:cubicBezTo>
                <a:cubicBezTo>
                  <a:pt x="3322149" y="6690"/>
                  <a:pt x="3690107" y="-5188"/>
                  <a:pt x="4091839" y="0"/>
                </a:cubicBezTo>
                <a:cubicBezTo>
                  <a:pt x="4377262" y="24135"/>
                  <a:pt x="4597225" y="183167"/>
                  <a:pt x="4570731" y="478892"/>
                </a:cubicBezTo>
                <a:cubicBezTo>
                  <a:pt x="4569749" y="673035"/>
                  <a:pt x="4564835" y="816995"/>
                  <a:pt x="4570731" y="936816"/>
                </a:cubicBezTo>
                <a:cubicBezTo>
                  <a:pt x="4576627" y="1056637"/>
                  <a:pt x="4591408" y="1196323"/>
                  <a:pt x="4570731" y="1366416"/>
                </a:cubicBezTo>
                <a:cubicBezTo>
                  <a:pt x="4550054" y="1536509"/>
                  <a:pt x="4555182" y="1779415"/>
                  <a:pt x="4570731" y="1895153"/>
                </a:cubicBezTo>
                <a:cubicBezTo>
                  <a:pt x="4583482" y="2159747"/>
                  <a:pt x="4362304" y="2384592"/>
                  <a:pt x="4091839" y="2374045"/>
                </a:cubicBezTo>
                <a:cubicBezTo>
                  <a:pt x="3921602" y="2400813"/>
                  <a:pt x="3663909" y="2344454"/>
                  <a:pt x="3453552" y="2374045"/>
                </a:cubicBezTo>
                <a:cubicBezTo>
                  <a:pt x="3243195" y="2403636"/>
                  <a:pt x="3123852" y="2346181"/>
                  <a:pt x="2851394" y="2374045"/>
                </a:cubicBezTo>
                <a:cubicBezTo>
                  <a:pt x="2578936" y="2401909"/>
                  <a:pt x="2420830" y="2379385"/>
                  <a:pt x="2176977" y="2374045"/>
                </a:cubicBezTo>
                <a:cubicBezTo>
                  <a:pt x="1933124" y="2368705"/>
                  <a:pt x="1806329" y="2346167"/>
                  <a:pt x="1574819" y="2374045"/>
                </a:cubicBezTo>
                <a:cubicBezTo>
                  <a:pt x="1343309" y="2401923"/>
                  <a:pt x="960862" y="2375899"/>
                  <a:pt x="478892" y="2374045"/>
                </a:cubicBezTo>
                <a:cubicBezTo>
                  <a:pt x="193769" y="2330459"/>
                  <a:pt x="-9101" y="2166799"/>
                  <a:pt x="0" y="1895153"/>
                </a:cubicBezTo>
                <a:cubicBezTo>
                  <a:pt x="5560" y="1792103"/>
                  <a:pt x="-16537" y="1578732"/>
                  <a:pt x="0" y="1423066"/>
                </a:cubicBezTo>
                <a:cubicBezTo>
                  <a:pt x="16537" y="1267400"/>
                  <a:pt x="-19686" y="1094593"/>
                  <a:pt x="0" y="965142"/>
                </a:cubicBezTo>
                <a:cubicBezTo>
                  <a:pt x="19686" y="835691"/>
                  <a:pt x="11637" y="595070"/>
                  <a:pt x="0" y="478892"/>
                </a:cubicBezTo>
                <a:close/>
              </a:path>
              <a:path w="4570731" h="2374045" stroke="0" extrusionOk="0">
                <a:moveTo>
                  <a:pt x="0" y="478892"/>
                </a:moveTo>
                <a:cubicBezTo>
                  <a:pt x="1648" y="264812"/>
                  <a:pt x="242370" y="49968"/>
                  <a:pt x="478892" y="0"/>
                </a:cubicBezTo>
                <a:cubicBezTo>
                  <a:pt x="730192" y="22090"/>
                  <a:pt x="873056" y="-16739"/>
                  <a:pt x="1117179" y="0"/>
                </a:cubicBezTo>
                <a:cubicBezTo>
                  <a:pt x="1361302" y="16739"/>
                  <a:pt x="1512952" y="1239"/>
                  <a:pt x="1647078" y="0"/>
                </a:cubicBezTo>
                <a:cubicBezTo>
                  <a:pt x="1781204" y="-1239"/>
                  <a:pt x="1999826" y="25106"/>
                  <a:pt x="2176977" y="0"/>
                </a:cubicBezTo>
                <a:cubicBezTo>
                  <a:pt x="2354128" y="-25106"/>
                  <a:pt x="2496846" y="29935"/>
                  <a:pt x="2815264" y="0"/>
                </a:cubicBezTo>
                <a:cubicBezTo>
                  <a:pt x="3133682" y="-29935"/>
                  <a:pt x="3103085" y="6166"/>
                  <a:pt x="3381293" y="0"/>
                </a:cubicBezTo>
                <a:cubicBezTo>
                  <a:pt x="3659501" y="-6166"/>
                  <a:pt x="3888275" y="30200"/>
                  <a:pt x="4091839" y="0"/>
                </a:cubicBezTo>
                <a:cubicBezTo>
                  <a:pt x="4373959" y="-53520"/>
                  <a:pt x="4586962" y="230423"/>
                  <a:pt x="4570731" y="478892"/>
                </a:cubicBezTo>
                <a:cubicBezTo>
                  <a:pt x="4577908" y="599295"/>
                  <a:pt x="4585933" y="778965"/>
                  <a:pt x="4570731" y="922654"/>
                </a:cubicBezTo>
                <a:cubicBezTo>
                  <a:pt x="4555529" y="1066343"/>
                  <a:pt x="4589901" y="1213230"/>
                  <a:pt x="4570731" y="1352253"/>
                </a:cubicBezTo>
                <a:cubicBezTo>
                  <a:pt x="4551561" y="1491276"/>
                  <a:pt x="4571231" y="1732560"/>
                  <a:pt x="4570731" y="1895153"/>
                </a:cubicBezTo>
                <a:cubicBezTo>
                  <a:pt x="4591701" y="2169960"/>
                  <a:pt x="4349407" y="2330695"/>
                  <a:pt x="4091839" y="2374045"/>
                </a:cubicBezTo>
                <a:cubicBezTo>
                  <a:pt x="3886537" y="2393618"/>
                  <a:pt x="3728717" y="2391226"/>
                  <a:pt x="3561940" y="2374045"/>
                </a:cubicBezTo>
                <a:cubicBezTo>
                  <a:pt x="3395163" y="2356864"/>
                  <a:pt x="3232130" y="2342834"/>
                  <a:pt x="2923653" y="2374045"/>
                </a:cubicBezTo>
                <a:cubicBezTo>
                  <a:pt x="2615176" y="2405256"/>
                  <a:pt x="2476599" y="2374689"/>
                  <a:pt x="2249236" y="2374045"/>
                </a:cubicBezTo>
                <a:cubicBezTo>
                  <a:pt x="2021873" y="2373401"/>
                  <a:pt x="1895849" y="2395681"/>
                  <a:pt x="1683208" y="2374045"/>
                </a:cubicBezTo>
                <a:cubicBezTo>
                  <a:pt x="1470567" y="2352409"/>
                  <a:pt x="1345301" y="2353081"/>
                  <a:pt x="1117179" y="2374045"/>
                </a:cubicBezTo>
                <a:cubicBezTo>
                  <a:pt x="889057" y="2395009"/>
                  <a:pt x="631233" y="2362083"/>
                  <a:pt x="478892" y="2374045"/>
                </a:cubicBezTo>
                <a:cubicBezTo>
                  <a:pt x="210651" y="2363540"/>
                  <a:pt x="24085" y="2142029"/>
                  <a:pt x="0" y="1895153"/>
                </a:cubicBezTo>
                <a:cubicBezTo>
                  <a:pt x="-11178" y="1774869"/>
                  <a:pt x="5572" y="1553149"/>
                  <a:pt x="0" y="1451391"/>
                </a:cubicBezTo>
                <a:cubicBezTo>
                  <a:pt x="-5572" y="1349633"/>
                  <a:pt x="11735" y="1117005"/>
                  <a:pt x="0" y="1007629"/>
                </a:cubicBezTo>
                <a:cubicBezTo>
                  <a:pt x="-11735" y="898253"/>
                  <a:pt x="23294" y="586097"/>
                  <a:pt x="0" y="478892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b"/>
          <a:lstStyle/>
          <a:p>
            <a:pPr algn="just">
              <a:lnSpc>
                <a:spcPct val="110000"/>
              </a:lnSpc>
              <a:defRPr/>
            </a:pPr>
            <a:endParaRPr lang="en-US" sz="2800" kern="0" dirty="0">
              <a:solidFill>
                <a:srgbClr val="000000"/>
              </a:solidFill>
              <a:latin typeface="UTM Duepuntozero" panose="02040603050506020204" pitchFamily="18" charset="0"/>
            </a:endParaRPr>
          </a:p>
          <a:p>
            <a:pPr algn="just">
              <a:lnSpc>
                <a:spcPct val="110000"/>
              </a:lnSpc>
              <a:defRPr/>
            </a:pP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đúng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.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to,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rõ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.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3.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ngắt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, 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nghỉ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đúng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chỗ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.</a:t>
            </a:r>
          </a:p>
        </p:txBody>
      </p:sp>
      <p:sp>
        <p:nvSpPr>
          <p:cNvPr id="238" name="Rectangle: Rounded Corners 237">
            <a:extLst>
              <a:ext uri="{FF2B5EF4-FFF2-40B4-BE49-F238E27FC236}">
                <a16:creationId xmlns:a16="http://schemas.microsoft.com/office/drawing/2014/main" id="{7E619881-BE34-19F5-708E-1665C360375D}"/>
              </a:ext>
            </a:extLst>
          </p:cNvPr>
          <p:cNvSpPr/>
          <p:nvPr/>
        </p:nvSpPr>
        <p:spPr>
          <a:xfrm>
            <a:off x="5267954" y="2175368"/>
            <a:ext cx="2891619" cy="545609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Tiêu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chí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đánh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giá</a:t>
            </a:r>
            <a:endParaRPr lang="en-US" sz="2800" b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id="{1E6D7A97-0EDB-EA4F-5D4A-04B692ED9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0177" y="2693912"/>
            <a:ext cx="469963" cy="469963"/>
          </a:xfrm>
          <a:prstGeom prst="rect">
            <a:avLst/>
          </a:prstGeom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2DD1ED14-D53E-FA04-B564-5A30D6697B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3503" y="2693912"/>
            <a:ext cx="469963" cy="469963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DB16BD30-647C-B777-5849-C2F522EC6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6851" y="2693912"/>
            <a:ext cx="469963" cy="469963"/>
          </a:xfrm>
          <a:prstGeom prst="rect">
            <a:avLst/>
          </a:prstGeom>
        </p:spPr>
      </p:pic>
      <p:pic>
        <p:nvPicPr>
          <p:cNvPr id="242" name="Picture 241">
            <a:extLst>
              <a:ext uri="{FF2B5EF4-FFF2-40B4-BE49-F238E27FC236}">
                <a16:creationId xmlns:a16="http://schemas.microsoft.com/office/drawing/2014/main" id="{5E4F35A4-78E0-BFCB-3F6E-F650168173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469" y="3186449"/>
            <a:ext cx="469963" cy="469963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89B4F4C1-2F4F-1A9F-383E-E44566EE9A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2795" y="3186449"/>
            <a:ext cx="469963" cy="469963"/>
          </a:xfrm>
          <a:prstGeom prst="rect">
            <a:avLst/>
          </a:prstGeom>
        </p:spPr>
      </p:pic>
      <p:pic>
        <p:nvPicPr>
          <p:cNvPr id="244" name="Picture 243">
            <a:extLst>
              <a:ext uri="{FF2B5EF4-FFF2-40B4-BE49-F238E27FC236}">
                <a16:creationId xmlns:a16="http://schemas.microsoft.com/office/drawing/2014/main" id="{B524F079-E772-9106-E726-81AA2BAAF3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6143" y="3186449"/>
            <a:ext cx="469963" cy="469963"/>
          </a:xfrm>
          <a:prstGeom prst="rect">
            <a:avLst/>
          </a:prstGeom>
        </p:spPr>
      </p:pic>
      <p:pic>
        <p:nvPicPr>
          <p:cNvPr id="245" name="Picture 244">
            <a:extLst>
              <a:ext uri="{FF2B5EF4-FFF2-40B4-BE49-F238E27FC236}">
                <a16:creationId xmlns:a16="http://schemas.microsoft.com/office/drawing/2014/main" id="{E0A08FC4-AAE4-006C-8FB8-ACFF271B5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2814" y="3990217"/>
            <a:ext cx="469963" cy="469963"/>
          </a:xfrm>
          <a:prstGeom prst="rect">
            <a:avLst/>
          </a:prstGeom>
        </p:spPr>
      </p:pic>
      <p:pic>
        <p:nvPicPr>
          <p:cNvPr id="246" name="Picture 245">
            <a:extLst>
              <a:ext uri="{FF2B5EF4-FFF2-40B4-BE49-F238E27FC236}">
                <a16:creationId xmlns:a16="http://schemas.microsoft.com/office/drawing/2014/main" id="{536C834D-263E-BB81-98B8-4F0D0EAEA6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3773" y="3981593"/>
            <a:ext cx="469963" cy="469963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C07F299D-C9D8-9A9A-1C10-DDF0B5C305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855" y="3981593"/>
            <a:ext cx="469963" cy="46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9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7" grpId="0" animBg="1"/>
      <p:bldP spid="2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pic>
        <p:nvPicPr>
          <p:cNvPr id="229" name="Picture 40">
            <a:extLst>
              <a:ext uri="{FF2B5EF4-FFF2-40B4-BE49-F238E27FC236}">
                <a16:creationId xmlns:a16="http://schemas.microsoft.com/office/drawing/2014/main" id="{C7E3D27A-0297-61B0-E8A1-0B464A598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272" y="-391539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0" name="TextBox 229">
            <a:extLst>
              <a:ext uri="{FF2B5EF4-FFF2-40B4-BE49-F238E27FC236}">
                <a16:creationId xmlns:a16="http://schemas.microsoft.com/office/drawing/2014/main" id="{F912F685-51E1-EAB4-6B69-BFF6A7E47E16}"/>
              </a:ext>
            </a:extLst>
          </p:cNvPr>
          <p:cNvSpPr txBox="1"/>
          <p:nvPr/>
        </p:nvSpPr>
        <p:spPr>
          <a:xfrm>
            <a:off x="4112007" y="-138559"/>
            <a:ext cx="515006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ECCD">
                    <a:lumMod val="10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u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8175">
                    <a:lumMod val="50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y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E5790D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ệ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C0501A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ECCD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ọ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</a:t>
            </a:r>
            <a:r>
              <a:rPr kumimoji="0" lang="en-US" sz="66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r>
              <a:rPr kumimoji="0" lang="en-US" sz="66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r</a:t>
            </a:r>
            <a:r>
              <a:rPr kumimoji="0" lang="en-US" sz="66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ư</a:t>
            </a:r>
            <a:r>
              <a:rPr kumimoji="0" lang="en-US" sz="66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ớ</a:t>
            </a:r>
            <a:r>
              <a:rPr kumimoji="0" lang="en-US" sz="66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</a:t>
            </a:r>
            <a:r>
              <a:rPr kumimoji="0" lang="en-US" sz="66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7CBC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</a:t>
            </a:r>
            <a:r>
              <a:rPr kumimoji="0" lang="en-US" sz="66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ớ</a:t>
            </a:r>
            <a:r>
              <a:rPr kumimoji="0" lang="en-US" sz="66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p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E67DBF-3AB2-2111-B3A7-854B70170112}"/>
              </a:ext>
            </a:extLst>
          </p:cNvPr>
          <p:cNvGrpSpPr/>
          <p:nvPr/>
        </p:nvGrpSpPr>
        <p:grpSpPr>
          <a:xfrm>
            <a:off x="334371" y="601474"/>
            <a:ext cx="4557828" cy="1695564"/>
            <a:chOff x="5119879" y="4287027"/>
            <a:chExt cx="6490424" cy="2503612"/>
          </a:xfrm>
        </p:grpSpPr>
        <p:grpSp>
          <p:nvGrpSpPr>
            <p:cNvPr id="10" name="Graphic 1068">
              <a:extLst>
                <a:ext uri="{FF2B5EF4-FFF2-40B4-BE49-F238E27FC236}">
                  <a16:creationId xmlns:a16="http://schemas.microsoft.com/office/drawing/2014/main" id="{365108D5-BE9E-6289-9879-78778D90BC85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63F98A9-C5E9-1BF8-18CF-29B90A6DCF3C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E9FCA71F-79B1-EDD6-2FC4-3AA4191EB4B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C49B1D5-6868-180A-2E9F-B8909BCBB4FC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F962B09-DCF2-B089-8721-25FB74D409F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A8890D0-B391-1D19-400D-0F8A56931B28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356BFE5-DB4C-BC10-9F26-BD98F55854CA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35B7702-C43D-CD84-7033-20E15F1BAACF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E2C95F4-BCAD-F6F7-C13F-64CEA58635A7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A0071A45-E31C-75BC-70FA-E1497932E3D6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CFC59BB-81A2-6902-6FB1-AC66E76D93FC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A65BBDD7-2455-9DF7-137B-5ACBD276E8BC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842B71C0-9DCF-9A06-C09B-247918FA1FA4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1768CD1F-A89C-8CBE-F6EB-C9AC87DCFB1A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6634EE5B-8DA8-69E2-D038-71BE952786B5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BA39D2A-8BFD-5879-95D0-D1DC3A18F3B5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0ECCA3A4-509D-C3CF-374C-0327EEFA4639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5CC2FC3-147D-C4E5-BB05-3CA68BB5C016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3B8F414E-1F07-9000-98C3-26C0E17E4199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28464F4-E5EA-8E35-854D-29E1EBD96095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7E5B3C6-6ECB-D23F-76C4-873C96E0420E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7EEAC0DB-E0EA-C485-39C3-84262353E2EB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5E3FD1-C5DD-B266-C62B-9FBD60766CB9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1BE9F80A-01EC-89E0-1018-24B790C2F59E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75F9E9E7-F06B-D0E8-C12D-9F67B07BD1FF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ED9A0524-9EC0-3077-05F1-A60AC312D29D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3C4E5DA-2E52-B3DC-ACA0-5D9A04982B6B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AD9D0FC-3D23-B7F1-4210-C4C9FF9F3E0D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D6C5DCD3-AC7A-1582-D6B1-CE072AE52A87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0F6FFFD9-9EE1-3ED4-4FCF-96DBBC40ABBF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B6246F19-04A9-F36C-B22E-CE0D9EEEBAAD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525BCE4-EC23-495E-3B4D-CD05A8B4448F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3568862-8704-6DAF-66C7-A0D9503D7829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7413FE9-34F1-D46D-2B4A-AB7F72F0648C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9A785D0B-1373-1D9B-69F8-EF493D33E5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356118A-1063-D57A-225C-9D0287CDD697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20A92BE8-FEBF-76BE-6A65-68B0168EA401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5190CE10-27E5-889C-CCC9-BF8989107F02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F71C24FD-3D8B-5838-04F6-692C4696FC34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72DD784-0746-32FA-601B-B721CF59E8D1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4DF2D-5C68-3C39-4FC5-0C34F5E3DD7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D4DFC045-F393-59BC-26B7-FAF0B9FB42C6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C2EF38D-087B-F082-01BF-10858FDB8C52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84DDA7F1-BD53-3C29-D745-FF24E6E0DF9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35B134C2-6AE1-DC04-DB9D-EB4EC1C72AC4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CD713629-603B-2BEB-FC73-AD13C8FF2397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5D9C3876-9486-0DA9-2206-553BF1E0B266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69EBC459-B28D-093D-BC2E-CBFD20EC9018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2486132D-8D30-E406-324E-385875B573BF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B255A1B-9550-2F05-757B-A601688CC6D5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3ACF8273-8776-B40E-C344-B41ECF28ED08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C2886E5-CA12-36A1-ACEF-E6336005D825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EA6AD31B-0581-AABE-4FEF-122C8E07187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11DFB23-78F3-56AB-25DB-E8E08E4B4258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B58A11C3-EFB6-4F90-2A82-1B6D1CF47DB8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aphic 1068">
              <a:extLst>
                <a:ext uri="{FF2B5EF4-FFF2-40B4-BE49-F238E27FC236}">
                  <a16:creationId xmlns:a16="http://schemas.microsoft.com/office/drawing/2014/main" id="{1B801EB8-F585-CBE2-662C-449CEFDCF076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6531F84-8419-2728-1A56-0CCC010FDA5E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B85B4CA8-486A-B0E7-8736-99B836BC7873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DDEB09C-3194-7290-ACC6-57E567A315B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D742155E-2E91-75F0-1ADC-7B7FE916FD29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77AC60F-E2C4-6776-C072-E0359FA7AA02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74BE6C8-29AA-8DA7-602A-F6505A0FD5BF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2E973B81-3EE1-157D-F6CB-4BDA28545904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77598C6B-7321-3749-EBFD-233CC803241D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550CC9B-FD56-B60C-0C5D-1565F5487B15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6A951AB2-A979-6B85-79DF-D8D8236DE965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FCA75E0-5272-6CAA-6EF0-56849C88C341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34F5C820-DF37-4B70-C3C5-BA1C03E63649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08FE4C11-3B7B-6ED1-A2F7-8AD316DE9DA9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E0DCBA09-02D5-9F4A-084D-ADC40D7B4BC7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6B39AC3-D511-B09C-8D5B-B4C15BECEB45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0CF6C5C-4F95-911E-CD6E-E01C7CC22B2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F67EBFD1-29FA-4AC2-3CD3-D86A3CB9F3C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BAFC6C4C-63E5-C28B-B95C-7145C06D92CF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0EAA5E4-059C-1734-BFAE-34A32DFDC192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9818F68-104C-E46F-0035-93B7BDB783E6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39926633-A0E0-C860-5165-24B23B88D5FE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B15B05B1-FAD3-FCDD-E456-8434DDD2E3B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ED2FC58-1ABC-E33E-B25B-25DACB2E0D18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A0256D-E45F-ABFD-B78C-AFD47232CE90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16EBB0B5-6674-E790-BA86-F9EA180BD150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58F55DD4-78D9-90A7-5646-BBE7127ED5FA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584DE2EB-F873-5C4F-4F1A-D1784138708F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FF034C5-192B-BB08-7F68-D213C9C6ABE4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FCCE5BB-160B-4978-B4FC-3EE2D92664E4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9B00E95F-A6D9-FA7C-C544-911AD9A191B4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75DD6044-96EA-52DD-A302-E56F42116C9A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94BA08BC-F85B-4E3E-AB3B-E686E66A061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C5ADA09A-0E4C-2B58-1925-430F2B0FC35A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0297F348-DD7B-6080-C914-8BDD5C597780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32E27A2-9C76-6936-004C-6BA851E9482A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56D4CBF7-CE65-F7EF-712A-72A9F80F426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02F5547-A927-FD7E-B569-5F871097B28E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13EB7A62-5B10-6B60-644C-2C5378AC0B2C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F18435C3-661A-8920-6966-0F89F96E573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aphic 1068">
              <a:extLst>
                <a:ext uri="{FF2B5EF4-FFF2-40B4-BE49-F238E27FC236}">
                  <a16:creationId xmlns:a16="http://schemas.microsoft.com/office/drawing/2014/main" id="{B0B4C215-FD01-1D25-C4B7-6B765BA08C4B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2A7C7C-9973-5EEF-7B75-627CB43411A2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435A657-E7E7-65EA-47B2-1F1BDAEA72E5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E527108-9BE5-0ABD-462B-CCAE427C4BB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07BCB4D-48BE-681D-6F28-9C11AD54D0B6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59F5B728-B98C-FA55-A7BF-F5E522E898EB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20CAE6B-64C3-117D-F98D-3F03D310DD93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6A7622D-F9F2-5743-C67B-67886181447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2247CF7-5EC2-4EC5-C4D5-AF8A334A6C77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2B7A19AE-8AF6-F9DE-273E-00780AB6606B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55FACA02-921D-2EFF-0D72-F0E7D405AC29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B39A20A-CB4C-A4B7-C193-F30CA758743B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4CF8572-928F-BAFA-C306-DCA3726E2A30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1458236-0940-02FE-90F8-30D6140CA25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D565C349-B3E4-E4AC-2B2D-1E1E8810F428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30AE40F-6A72-3773-5CE4-8A197DB99E11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34E7B890-320E-A06D-E7A2-E1B89B4182B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9D8668C2-C7C2-4BEF-CB8A-1BEFF45B5E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099D553-7CA2-A110-C6D2-12F1FFDD08E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CC49B44-4722-74C5-1A5C-A32E0E323AC9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613D804-CDC7-A7D3-DCA2-AABBA102E452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887B76C-04CA-46F3-1949-9FCBC02F78E9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530BBD2-436B-B75B-4901-1EE1CBEAA500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B89446FE-506D-D492-7B88-0C85FB04EE28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C40FB05E-2610-649E-4FE5-5047E900385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BB019D3D-898A-4E8B-472C-78D77897C90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04C4300-BBA3-7718-245E-49723E3E57A4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46ACA80-979F-2808-E698-D944F08886B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30A1FF3-CE0A-A485-013C-0801A8981157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185F3D59-BA1C-33FF-655C-397EF1128994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4ACD1C3-EFF3-88B0-8B91-354A011C12CC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3EAEAF0-C006-F5FA-FECF-362737436A4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D933212-4E47-EEF9-E63C-DEAA3222C1A8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10C5296-F1CC-240C-3ED6-3BD47F2CFA4A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D0FA1BB-BF4E-724E-6777-558F775EEBB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F220AE2-F344-223A-AD31-0A99BA270C58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DC30286B-3047-77D6-9B7A-612571C5A820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CD8978-A245-3C8F-826D-1A1360FD5A56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B0B9607-22B7-CB3C-152C-9C89DE093EEB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EF57376-F7E6-0A87-6C9E-FD738416F77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85C4359-8E6B-9279-7251-DD9A4D3158E4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98E1C77-4A9B-C351-DCE1-5AB51CD82386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AD7F0F56-B7CF-207E-9CBA-047DCC9BD9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7A976F3-8176-7B9B-64F8-0CCB52D6838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8CB69B6-3177-853C-CF11-0BD231468285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8075AFFC-7F5C-A3A3-0957-BC226D76D72C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FFB1183-256D-29F8-559B-D162987A8863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7D1CD54-D101-6485-04AB-35418E1E0865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EF77882-B9D6-37EA-153A-D93EE29E18A6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D64B8E8-4CA9-8B01-256A-9917EA9D83BB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2188496-646A-EF06-30FF-7F20A0EA7090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6E1D1D6-8649-1409-72E5-CEBE5BFFFC47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2034F20D-FEA1-0215-FF42-EB847B0059CE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7F4A91B3-35E2-64AE-E068-8CB3BD89EC8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0A5552B-DD7B-3AC1-8979-E0191E7635C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61EBAAC-B6DD-EE70-34E2-A36C2FD07257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1C954165-CC91-4201-9F3E-F4EC9B090F7A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A6BB4C0-6E65-5B6E-2688-D53E0F88B2E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589AD353-3C04-F6AD-4533-7FF409027C7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EF17BA9A-6B35-2FC8-E7C1-A79FEAD7996A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55FFCE4-084C-7B7C-1677-6E4F574952D5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7252915-242F-7066-0E4E-74C8FEAAB01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A79EA4F-8888-5C06-40FC-A2386A68628D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3F52FF97-3393-F8C5-3DB2-D5D52D7C3EA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83490BBA-5AF4-249D-4905-A539164C921A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27706F11-D241-61AC-1652-68F2AEF0EAF9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B56161F-B98B-19CC-11E6-930523993294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256088-CE53-4A79-DB72-FC2C4D555A8A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AED04D4-72B9-A664-BC3B-D3AC498D20A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FC7D74B-E9F2-BD95-3E57-73F5E404E7D5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B55F2CC-D5A2-5D1A-70F5-31350FB4E8CA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20C483A-01A6-E33F-DB86-3736FAF6B6C6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95C4E4A-E50A-9A5B-AC6D-755683D8E17A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A44C7D4-745A-C69F-A2DE-72F343744E10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B937B19-53D9-9C67-42FC-0601AFEC440A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FA8AE9A-EC72-8DC1-71A9-B2500612B2F4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27D926B-0F72-08AE-22B0-89311ABDEE51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C3E85BF-FE19-E346-F033-D422732FB91A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83B267C-BC04-0CFC-81B6-1484BEE214A2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DE21D4A-7543-6727-B6DF-48E453DF358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8D8BB06-F103-82B0-C6FC-F3DB3622CDFA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B369E29-80C8-B84A-64DF-CF16C7890246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87CA5D4-6981-03F0-6AE1-62BA3CAE95FA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1533CA4-FEFE-246F-3A34-6C9E4F7C5549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3BE523-C898-4D95-291C-B53350FB6CF5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8737E1D-702C-B48B-FFD9-9D82B41419EF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3D1217D-77F8-40B6-7C54-AA2FA8C42D2C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AE0B705-F403-0542-9289-BD38AF9CC228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1F9DEDE-2DC5-9FDF-4FB7-3BEC7B58A3F6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AF65606-C284-365B-EFF0-115FF81ACBFB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6FEA1F0-54BE-F56C-F8C8-277D0CBBA3E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762A957-365D-5219-C9D0-866B4EDC5AA5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AB19628-4689-D8E8-74EC-D8C4A8BDAA29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BAAF178-7A1D-D891-6136-CB79FD2D8142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4732672-47BD-6CF5-6110-310856584774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5F273B-8A1A-AFFC-E325-93133D721160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E40463A-DB42-03E1-E010-792B5BB293D0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C154D43-315A-57BD-4F4E-A0D1CC07E60B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4E5196-CBB9-16CE-AA47-CCC9469915CF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A72F0EB-29CE-B624-C5BE-79EC9260DD77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66DDD94-D106-10C3-D40F-644D69A98558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7FD2B77-499A-F1F7-705D-90D96B942C5C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1F3C315-E735-FA29-EA6E-3BD1377ED430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6F386F3-F4A1-3902-00A2-3181EC0EFE17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EC3AC-633B-E96A-3148-63DD59F7B53A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68D2EC9-8922-79A2-3547-FBBC829A0702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A67E19-0549-FA33-57BF-3DC8710BC086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867B730-737C-9B33-D98C-C32AC034EEC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B9A13BD-0919-9723-BD9B-B2C1C546F40C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660BD624-072A-82EE-97F9-EDB61EA7E40F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F8C1F92-D9C5-4F03-0E0A-3338FB0E864C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4EDE292-AACE-64EA-62C0-0F5DAAC6AC0F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B229995-E7E7-F798-9BE5-1E429AF9D23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01D551B-D41E-1B06-5517-10FE0BE4768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408FDD2-D32A-AFC3-53F4-692CE08B97DF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49E07BB-311A-2F83-5CBE-B49B9ACD948D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7F25FE5-37BF-DE9E-3A03-591B116BC9DE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7" name="Rectangle: Rounded Corners 236">
            <a:extLst>
              <a:ext uri="{FF2B5EF4-FFF2-40B4-BE49-F238E27FC236}">
                <a16:creationId xmlns:a16="http://schemas.microsoft.com/office/drawing/2014/main" id="{AF15030B-8437-61F9-3046-D5BC6BA080B7}"/>
              </a:ext>
            </a:extLst>
          </p:cNvPr>
          <p:cNvSpPr/>
          <p:nvPr/>
        </p:nvSpPr>
        <p:spPr>
          <a:xfrm>
            <a:off x="4601081" y="2315973"/>
            <a:ext cx="4260648" cy="2374045"/>
          </a:xfrm>
          <a:custGeom>
            <a:avLst/>
            <a:gdLst>
              <a:gd name="connsiteX0" fmla="*/ 0 w 4260648"/>
              <a:gd name="connsiteY0" fmla="*/ 478892 h 2374045"/>
              <a:gd name="connsiteX1" fmla="*/ 478892 w 4260648"/>
              <a:gd name="connsiteY1" fmla="*/ 0 h 2374045"/>
              <a:gd name="connsiteX2" fmla="*/ 1172493 w 4260648"/>
              <a:gd name="connsiteY2" fmla="*/ 0 h 2374045"/>
              <a:gd name="connsiteX3" fmla="*/ 1899124 w 4260648"/>
              <a:gd name="connsiteY3" fmla="*/ 0 h 2374045"/>
              <a:gd name="connsiteX4" fmla="*/ 2625754 w 4260648"/>
              <a:gd name="connsiteY4" fmla="*/ 0 h 2374045"/>
              <a:gd name="connsiteX5" fmla="*/ 3781756 w 4260648"/>
              <a:gd name="connsiteY5" fmla="*/ 0 h 2374045"/>
              <a:gd name="connsiteX6" fmla="*/ 4260648 w 4260648"/>
              <a:gd name="connsiteY6" fmla="*/ 478892 h 2374045"/>
              <a:gd name="connsiteX7" fmla="*/ 4260648 w 4260648"/>
              <a:gd name="connsiteY7" fmla="*/ 965142 h 2374045"/>
              <a:gd name="connsiteX8" fmla="*/ 4260648 w 4260648"/>
              <a:gd name="connsiteY8" fmla="*/ 1451391 h 2374045"/>
              <a:gd name="connsiteX9" fmla="*/ 4260648 w 4260648"/>
              <a:gd name="connsiteY9" fmla="*/ 1895153 h 2374045"/>
              <a:gd name="connsiteX10" fmla="*/ 3781756 w 4260648"/>
              <a:gd name="connsiteY10" fmla="*/ 2374045 h 2374045"/>
              <a:gd name="connsiteX11" fmla="*/ 3154212 w 4260648"/>
              <a:gd name="connsiteY11" fmla="*/ 2374045 h 2374045"/>
              <a:gd name="connsiteX12" fmla="*/ 2592725 w 4260648"/>
              <a:gd name="connsiteY12" fmla="*/ 2374045 h 2374045"/>
              <a:gd name="connsiteX13" fmla="*/ 2031238 w 4260648"/>
              <a:gd name="connsiteY13" fmla="*/ 2374045 h 2374045"/>
              <a:gd name="connsiteX14" fmla="*/ 1370665 w 4260648"/>
              <a:gd name="connsiteY14" fmla="*/ 2374045 h 2374045"/>
              <a:gd name="connsiteX15" fmla="*/ 478892 w 4260648"/>
              <a:gd name="connsiteY15" fmla="*/ 2374045 h 2374045"/>
              <a:gd name="connsiteX16" fmla="*/ 0 w 4260648"/>
              <a:gd name="connsiteY16" fmla="*/ 1895153 h 2374045"/>
              <a:gd name="connsiteX17" fmla="*/ 0 w 4260648"/>
              <a:gd name="connsiteY17" fmla="*/ 1423066 h 2374045"/>
              <a:gd name="connsiteX18" fmla="*/ 0 w 4260648"/>
              <a:gd name="connsiteY18" fmla="*/ 950979 h 2374045"/>
              <a:gd name="connsiteX19" fmla="*/ 0 w 4260648"/>
              <a:gd name="connsiteY19" fmla="*/ 478892 h 2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60648" h="2374045" fill="none" extrusionOk="0">
                <a:moveTo>
                  <a:pt x="0" y="478892"/>
                </a:moveTo>
                <a:cubicBezTo>
                  <a:pt x="16976" y="251264"/>
                  <a:pt x="166027" y="-18187"/>
                  <a:pt x="478892" y="0"/>
                </a:cubicBezTo>
                <a:cubicBezTo>
                  <a:pt x="752422" y="31635"/>
                  <a:pt x="908758" y="-25544"/>
                  <a:pt x="1172493" y="0"/>
                </a:cubicBezTo>
                <a:cubicBezTo>
                  <a:pt x="1436228" y="25544"/>
                  <a:pt x="1602098" y="-21859"/>
                  <a:pt x="1899124" y="0"/>
                </a:cubicBezTo>
                <a:cubicBezTo>
                  <a:pt x="2196150" y="21859"/>
                  <a:pt x="2264626" y="-21467"/>
                  <a:pt x="2625754" y="0"/>
                </a:cubicBezTo>
                <a:cubicBezTo>
                  <a:pt x="2986882" y="21467"/>
                  <a:pt x="3421920" y="20219"/>
                  <a:pt x="3781756" y="0"/>
                </a:cubicBezTo>
                <a:cubicBezTo>
                  <a:pt x="4006041" y="-3341"/>
                  <a:pt x="4278246" y="263643"/>
                  <a:pt x="4260648" y="478892"/>
                </a:cubicBezTo>
                <a:cubicBezTo>
                  <a:pt x="4241057" y="603299"/>
                  <a:pt x="4256672" y="801373"/>
                  <a:pt x="4260648" y="965142"/>
                </a:cubicBezTo>
                <a:cubicBezTo>
                  <a:pt x="4264625" y="1128911"/>
                  <a:pt x="4245980" y="1218881"/>
                  <a:pt x="4260648" y="1451391"/>
                </a:cubicBezTo>
                <a:cubicBezTo>
                  <a:pt x="4275316" y="1683901"/>
                  <a:pt x="4246521" y="1679127"/>
                  <a:pt x="4260648" y="1895153"/>
                </a:cubicBezTo>
                <a:cubicBezTo>
                  <a:pt x="4289496" y="2157267"/>
                  <a:pt x="4018481" y="2320184"/>
                  <a:pt x="3781756" y="2374045"/>
                </a:cubicBezTo>
                <a:cubicBezTo>
                  <a:pt x="3472656" y="2365061"/>
                  <a:pt x="3418961" y="2391302"/>
                  <a:pt x="3154212" y="2374045"/>
                </a:cubicBezTo>
                <a:cubicBezTo>
                  <a:pt x="2889463" y="2356788"/>
                  <a:pt x="2750469" y="2357368"/>
                  <a:pt x="2592725" y="2374045"/>
                </a:cubicBezTo>
                <a:cubicBezTo>
                  <a:pt x="2434981" y="2390722"/>
                  <a:pt x="2310758" y="2387793"/>
                  <a:pt x="2031238" y="2374045"/>
                </a:cubicBezTo>
                <a:cubicBezTo>
                  <a:pt x="1751718" y="2360297"/>
                  <a:pt x="1506153" y="2391711"/>
                  <a:pt x="1370665" y="2374045"/>
                </a:cubicBezTo>
                <a:cubicBezTo>
                  <a:pt x="1235177" y="2356379"/>
                  <a:pt x="715653" y="2352467"/>
                  <a:pt x="478892" y="2374045"/>
                </a:cubicBezTo>
                <a:cubicBezTo>
                  <a:pt x="246176" y="2368412"/>
                  <a:pt x="-37323" y="2120461"/>
                  <a:pt x="0" y="1895153"/>
                </a:cubicBezTo>
                <a:cubicBezTo>
                  <a:pt x="-2543" y="1760619"/>
                  <a:pt x="11976" y="1603531"/>
                  <a:pt x="0" y="1423066"/>
                </a:cubicBezTo>
                <a:cubicBezTo>
                  <a:pt x="-11976" y="1242601"/>
                  <a:pt x="16807" y="1172554"/>
                  <a:pt x="0" y="950979"/>
                </a:cubicBezTo>
                <a:cubicBezTo>
                  <a:pt x="-16807" y="729404"/>
                  <a:pt x="21655" y="624518"/>
                  <a:pt x="0" y="478892"/>
                </a:cubicBezTo>
                <a:close/>
              </a:path>
              <a:path w="4260648" h="2374045" stroke="0" extrusionOk="0">
                <a:moveTo>
                  <a:pt x="0" y="478892"/>
                </a:moveTo>
                <a:cubicBezTo>
                  <a:pt x="1648" y="264812"/>
                  <a:pt x="242370" y="49968"/>
                  <a:pt x="478892" y="0"/>
                </a:cubicBezTo>
                <a:cubicBezTo>
                  <a:pt x="692933" y="-25137"/>
                  <a:pt x="829086" y="-10627"/>
                  <a:pt x="1172493" y="0"/>
                </a:cubicBezTo>
                <a:cubicBezTo>
                  <a:pt x="1515900" y="10627"/>
                  <a:pt x="1589303" y="15783"/>
                  <a:pt x="1767009" y="0"/>
                </a:cubicBezTo>
                <a:cubicBezTo>
                  <a:pt x="1944715" y="-15783"/>
                  <a:pt x="2089578" y="-173"/>
                  <a:pt x="2361524" y="0"/>
                </a:cubicBezTo>
                <a:cubicBezTo>
                  <a:pt x="2633471" y="173"/>
                  <a:pt x="2835141" y="-34351"/>
                  <a:pt x="3055126" y="0"/>
                </a:cubicBezTo>
                <a:cubicBezTo>
                  <a:pt x="3275111" y="34351"/>
                  <a:pt x="3438790" y="19733"/>
                  <a:pt x="3781756" y="0"/>
                </a:cubicBezTo>
                <a:cubicBezTo>
                  <a:pt x="4022430" y="-36845"/>
                  <a:pt x="4234654" y="228315"/>
                  <a:pt x="4260648" y="478892"/>
                </a:cubicBezTo>
                <a:cubicBezTo>
                  <a:pt x="4259276" y="583832"/>
                  <a:pt x="4252216" y="744336"/>
                  <a:pt x="4260648" y="950979"/>
                </a:cubicBezTo>
                <a:cubicBezTo>
                  <a:pt x="4269080" y="1157622"/>
                  <a:pt x="4275850" y="1251052"/>
                  <a:pt x="4260648" y="1394741"/>
                </a:cubicBezTo>
                <a:cubicBezTo>
                  <a:pt x="4245446" y="1538430"/>
                  <a:pt x="4275191" y="1650516"/>
                  <a:pt x="4260648" y="1895153"/>
                </a:cubicBezTo>
                <a:cubicBezTo>
                  <a:pt x="4262791" y="2145620"/>
                  <a:pt x="4092903" y="2383800"/>
                  <a:pt x="3781756" y="2374045"/>
                </a:cubicBezTo>
                <a:cubicBezTo>
                  <a:pt x="3499538" y="2386339"/>
                  <a:pt x="3390995" y="2345831"/>
                  <a:pt x="3187240" y="2374045"/>
                </a:cubicBezTo>
                <a:cubicBezTo>
                  <a:pt x="2983485" y="2402259"/>
                  <a:pt x="2853224" y="2390122"/>
                  <a:pt x="2592725" y="2374045"/>
                </a:cubicBezTo>
                <a:cubicBezTo>
                  <a:pt x="2332227" y="2357968"/>
                  <a:pt x="2238738" y="2351259"/>
                  <a:pt x="1899124" y="2374045"/>
                </a:cubicBezTo>
                <a:cubicBezTo>
                  <a:pt x="1559510" y="2396831"/>
                  <a:pt x="1321184" y="2397269"/>
                  <a:pt x="1172493" y="2374045"/>
                </a:cubicBezTo>
                <a:cubicBezTo>
                  <a:pt x="1023802" y="2350821"/>
                  <a:pt x="749417" y="2366867"/>
                  <a:pt x="478892" y="2374045"/>
                </a:cubicBezTo>
                <a:cubicBezTo>
                  <a:pt x="183093" y="2361341"/>
                  <a:pt x="-670" y="2166008"/>
                  <a:pt x="0" y="1895153"/>
                </a:cubicBezTo>
                <a:cubicBezTo>
                  <a:pt x="-9890" y="1729321"/>
                  <a:pt x="-17180" y="1576643"/>
                  <a:pt x="0" y="1423066"/>
                </a:cubicBezTo>
                <a:cubicBezTo>
                  <a:pt x="17180" y="1269489"/>
                  <a:pt x="-8251" y="1101872"/>
                  <a:pt x="0" y="965142"/>
                </a:cubicBezTo>
                <a:cubicBezTo>
                  <a:pt x="8251" y="828412"/>
                  <a:pt x="-4354" y="638502"/>
                  <a:pt x="0" y="478892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b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to,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nghỉ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38" name="Rectangle: Rounded Corners 237">
            <a:extLst>
              <a:ext uri="{FF2B5EF4-FFF2-40B4-BE49-F238E27FC236}">
                <a16:creationId xmlns:a16="http://schemas.microsoft.com/office/drawing/2014/main" id="{7E619881-BE34-19F5-708E-1665C360375D}"/>
              </a:ext>
            </a:extLst>
          </p:cNvPr>
          <p:cNvSpPr/>
          <p:nvPr/>
        </p:nvSpPr>
        <p:spPr>
          <a:xfrm>
            <a:off x="5302203" y="2045945"/>
            <a:ext cx="2891619" cy="545609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Tiêu</a:t>
            </a:r>
            <a:r>
              <a:rPr kumimoji="0" lang="en-US" sz="2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chí</a:t>
            </a:r>
            <a:r>
              <a:rPr kumimoji="0" lang="en-US" sz="2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đánh</a:t>
            </a:r>
            <a:r>
              <a:rPr kumimoji="0" lang="en-US" sz="2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giá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id="{1E6D7A97-0EDB-EA4F-5D4A-04B692ED9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0177" y="2693912"/>
            <a:ext cx="469963" cy="469963"/>
          </a:xfrm>
          <a:prstGeom prst="rect">
            <a:avLst/>
          </a:prstGeom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2DD1ED14-D53E-FA04-B564-5A30D6697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503" y="2693912"/>
            <a:ext cx="469963" cy="469963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DB16BD30-647C-B777-5849-C2F522EC6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6851" y="2693912"/>
            <a:ext cx="469963" cy="469963"/>
          </a:xfrm>
          <a:prstGeom prst="rect">
            <a:avLst/>
          </a:prstGeom>
        </p:spPr>
      </p:pic>
      <p:pic>
        <p:nvPicPr>
          <p:cNvPr id="242" name="Picture 241">
            <a:extLst>
              <a:ext uri="{FF2B5EF4-FFF2-40B4-BE49-F238E27FC236}">
                <a16:creationId xmlns:a16="http://schemas.microsoft.com/office/drawing/2014/main" id="{5E4F35A4-78E0-BFCB-3F6E-F65016817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469" y="3186449"/>
            <a:ext cx="469963" cy="469963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89B4F4C1-2F4F-1A9F-383E-E44566EE9A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795" y="3186449"/>
            <a:ext cx="469963" cy="469963"/>
          </a:xfrm>
          <a:prstGeom prst="rect">
            <a:avLst/>
          </a:prstGeom>
        </p:spPr>
      </p:pic>
      <p:pic>
        <p:nvPicPr>
          <p:cNvPr id="244" name="Picture 243">
            <a:extLst>
              <a:ext uri="{FF2B5EF4-FFF2-40B4-BE49-F238E27FC236}">
                <a16:creationId xmlns:a16="http://schemas.microsoft.com/office/drawing/2014/main" id="{B524F079-E772-9106-E726-81AA2BAAF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6143" y="3186449"/>
            <a:ext cx="469963" cy="469963"/>
          </a:xfrm>
          <a:prstGeom prst="rect">
            <a:avLst/>
          </a:prstGeom>
        </p:spPr>
      </p:pic>
      <p:pic>
        <p:nvPicPr>
          <p:cNvPr id="245" name="Picture 244">
            <a:extLst>
              <a:ext uri="{FF2B5EF4-FFF2-40B4-BE49-F238E27FC236}">
                <a16:creationId xmlns:a16="http://schemas.microsoft.com/office/drawing/2014/main" id="{E0A08FC4-AAE4-006C-8FB8-ACFF271B5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2814" y="3990217"/>
            <a:ext cx="469963" cy="469963"/>
          </a:xfrm>
          <a:prstGeom prst="rect">
            <a:avLst/>
          </a:prstGeom>
        </p:spPr>
      </p:pic>
      <p:pic>
        <p:nvPicPr>
          <p:cNvPr id="246" name="Picture 245">
            <a:extLst>
              <a:ext uri="{FF2B5EF4-FFF2-40B4-BE49-F238E27FC236}">
                <a16:creationId xmlns:a16="http://schemas.microsoft.com/office/drawing/2014/main" id="{536C834D-263E-BB81-98B8-4F0D0EAEA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3773" y="3981593"/>
            <a:ext cx="469963" cy="469963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C07F299D-C9D8-9A9A-1C10-DDF0B5C305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1855" y="3981593"/>
            <a:ext cx="469963" cy="46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0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7" grpId="0" animBg="1"/>
      <p:bldP spid="2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5143502"/>
          </a:xfrm>
          <a:prstGeom prst="rect">
            <a:avLst/>
          </a:prstGeom>
        </p:spPr>
      </p:pic>
      <p:pic>
        <p:nvPicPr>
          <p:cNvPr id="248" name="Picture 7">
            <a:extLst>
              <a:ext uri="{FF2B5EF4-FFF2-40B4-BE49-F238E27FC236}">
                <a16:creationId xmlns:a16="http://schemas.microsoft.com/office/drawing/2014/main" id="{711C566E-E66F-7659-28E0-07CFAD9201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07704" y="44939"/>
            <a:ext cx="5557248" cy="1656184"/>
          </a:xfrm>
          <a:prstGeom prst="rect">
            <a:avLst/>
          </a:prstGeom>
        </p:spPr>
      </p:pic>
      <p:sp>
        <p:nvSpPr>
          <p:cNvPr id="249" name="TextBox 248">
            <a:extLst>
              <a:ext uri="{FF2B5EF4-FFF2-40B4-BE49-F238E27FC236}">
                <a16:creationId xmlns:a16="http://schemas.microsoft.com/office/drawing/2014/main" id="{C8D13904-D71A-0288-BDE8-B93ECB69CC4F}"/>
              </a:ext>
            </a:extLst>
          </p:cNvPr>
          <p:cNvSpPr txBox="1"/>
          <p:nvPr/>
        </p:nvSpPr>
        <p:spPr>
          <a:xfrm>
            <a:off x="2380851" y="72636"/>
            <a:ext cx="4567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latin typeface="LNTH-Dinomiko" panose="02000500000000000000" pitchFamily="2" charset="0"/>
              </a:rPr>
              <a:t>Giải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latin typeface="LNTH-Dinomiko" panose="020005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latin typeface="LNTH-Dinomiko" panose="02000500000000000000" pitchFamily="2" charset="0"/>
              </a:rPr>
              <a:t>thích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latin typeface="LNTH-Dinomiko" panose="020005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latin typeface="LNTH-Dinomiko" panose="02000500000000000000" pitchFamily="2" charset="0"/>
              </a:rPr>
              <a:t>nghĩa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latin typeface="LNTH-Dinomiko" panose="020005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latin typeface="LNTH-Dinomiko" panose="02000500000000000000" pitchFamily="2" charset="0"/>
              </a:rPr>
              <a:t>từ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latin typeface="LNTH-Dinomiko" panose="020005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latin typeface="LNTH-Dinomiko" panose="02000500000000000000" pitchFamily="2" charset="0"/>
              </a:rPr>
              <a:t>khó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latin typeface="LNTH-Dinomiko" panose="020005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latin typeface="LNTH-Dinomiko" panose="02000500000000000000" pitchFamily="2" charset="0"/>
              </a:rPr>
              <a:t>hiểu</a:t>
            </a:r>
            <a:endParaRPr lang="en-US" sz="4000" dirty="0">
              <a:ln>
                <a:solidFill>
                  <a:prstClr val="black"/>
                </a:solidFill>
              </a:ln>
              <a:solidFill>
                <a:srgbClr val="00CCC5"/>
              </a:solidFill>
              <a:latin typeface="LNTH-Dinomiko" panose="02000500000000000000" pitchFamily="2" charset="0"/>
            </a:endParaRPr>
          </a:p>
        </p:txBody>
      </p:sp>
      <p:pic>
        <p:nvPicPr>
          <p:cNvPr id="250" name="Picture 4">
            <a:extLst>
              <a:ext uri="{FF2B5EF4-FFF2-40B4-BE49-F238E27FC236}">
                <a16:creationId xmlns:a16="http://schemas.microsoft.com/office/drawing/2014/main" id="{ED411139-8BAA-2B7C-BF8F-ED960311E6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237705" flipH="1">
            <a:off x="1596046" y="1681995"/>
            <a:ext cx="4270098" cy="3346689"/>
          </a:xfrm>
          <a:prstGeom prst="rect">
            <a:avLst/>
          </a:prstGeom>
        </p:spPr>
      </p:pic>
      <p:sp>
        <p:nvSpPr>
          <p:cNvPr id="251" name="TextBox 250">
            <a:extLst>
              <a:ext uri="{FF2B5EF4-FFF2-40B4-BE49-F238E27FC236}">
                <a16:creationId xmlns:a16="http://schemas.microsoft.com/office/drawing/2014/main" id="{1A771DDF-51B9-1360-2067-063511673194}"/>
              </a:ext>
            </a:extLst>
          </p:cNvPr>
          <p:cNvSpPr txBox="1"/>
          <p:nvPr/>
        </p:nvSpPr>
        <p:spPr>
          <a:xfrm>
            <a:off x="1907704" y="2311012"/>
            <a:ext cx="33843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kỳ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diệu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em chưa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252" name="Picture 25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C60D49-2559-A217-9227-F716E54C0A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40" b="93048" l="8665" r="89913">
                        <a14:foregroundMark x1="46039" y1="30598" x2="50501" y2="44503"/>
                        <a14:foregroundMark x1="59166" y1="23201" x2="59877" y2="33872"/>
                        <a14:foregroundMark x1="43938" y1="5578" x2="53702" y2="10065"/>
                        <a14:foregroundMark x1="49628" y1="3880" x2="29195" y2="9539"/>
                        <a14:foregroundMark x1="29195" y1="9539" x2="27255" y2="12813"/>
                        <a14:foregroundMark x1="8697" y1="54123" x2="10443" y2="55942"/>
                        <a14:foregroundMark x1="77077" y1="20089" x2="78565" y2="34640"/>
                        <a14:foregroundMark x1="82283" y1="16087" x2="73489" y2="32619"/>
                        <a14:foregroundMark x1="79049" y1="17623" x2="70643" y2="26839"/>
                        <a14:foregroundMark x1="70643" y1="26839" x2="70514" y2="27365"/>
                        <a14:foregroundMark x1="74491" y1="19806" x2="70902" y2="25505"/>
                        <a14:foregroundMark x1="82412" y1="20412" x2="89686" y2="36176"/>
                        <a14:foregroundMark x1="59263" y1="33872" x2="53088" y2="40178"/>
                        <a14:foregroundMark x1="53346" y1="32781" x2="56191" y2="37874"/>
                        <a14:foregroundMark x1="54219" y1="44220" x2="50404" y2="61318"/>
                        <a14:foregroundMark x1="50404" y1="61318" x2="51859" y2="64753"/>
                        <a14:foregroundMark x1="54704" y1="48545" x2="55318" y2="55497"/>
                        <a14:foregroundMark x1="47042" y1="56103" x2="48885" y2="63703"/>
                        <a14:foregroundMark x1="48141" y1="83791" x2="50857" y2="93048"/>
                        <a14:foregroundMark x1="50857" y1="93048" x2="50986" y2="92926"/>
                        <a14:foregroundMark x1="46169" y1="66613" x2="51730" y2="84883"/>
                        <a14:foregroundMark x1="35661" y1="80073" x2="49014" y2="82377"/>
                        <a14:foregroundMark x1="26738" y1="14390" x2="25154" y2="21504"/>
                        <a14:foregroundMark x1="27126" y1="11762" x2="23537" y2="19806"/>
                        <a14:foregroundMark x1="25283" y1="14673" x2="21791" y2="21342"/>
                        <a14:foregroundMark x1="19075" y1="19321" x2="20951" y2="26880"/>
                        <a14:foregroundMark x1="13514" y1="27688" x2="20336" y2="28456"/>
                        <a14:backgroundMark x1="65814" y1="9157" x2="66047" y2="15552"/>
                        <a14:backgroundMark x1="85349" y1="61773" x2="80233" y2="71512"/>
                        <a14:backgroundMark x1="79884" y1="72384" x2="70698" y2="96512"/>
                        <a14:backgroundMark x1="79651" y1="70930" x2="79651" y2="72093"/>
                        <a14:backgroundMark x1="78256" y1="70930" x2="78256" y2="70930"/>
                        <a14:backgroundMark x1="78953" y1="69767" x2="78023" y2="72529"/>
                        <a14:backgroundMark x1="75814" y1="80378" x2="73140" y2="84302"/>
                        <a14:backgroundMark x1="73140" y1="75436" x2="73140" y2="75436"/>
                        <a14:backgroundMark x1="38023" y1="91715" x2="28256" y2="84302"/>
                        <a14:backgroundMark x1="28953" y1="66134" x2="26047" y2="75872"/>
                        <a14:backgroundMark x1="37558" y1="62355" x2="30233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4128" y="2436243"/>
            <a:ext cx="3574897" cy="285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6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/>
      <p:bldP spid="2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5143502"/>
          </a:xfrm>
          <a:prstGeom prst="rect">
            <a:avLst/>
          </a:prstGeom>
        </p:spPr>
      </p:pic>
      <p:pic>
        <p:nvPicPr>
          <p:cNvPr id="248" name="Picture 7">
            <a:extLst>
              <a:ext uri="{FF2B5EF4-FFF2-40B4-BE49-F238E27FC236}">
                <a16:creationId xmlns:a16="http://schemas.microsoft.com/office/drawing/2014/main" id="{711C566E-E66F-7659-28E0-07CFAD9201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07704" y="44939"/>
            <a:ext cx="5557248" cy="1656184"/>
          </a:xfrm>
          <a:prstGeom prst="rect">
            <a:avLst/>
          </a:prstGeom>
        </p:spPr>
      </p:pic>
      <p:sp>
        <p:nvSpPr>
          <p:cNvPr id="249" name="TextBox 248">
            <a:extLst>
              <a:ext uri="{FF2B5EF4-FFF2-40B4-BE49-F238E27FC236}">
                <a16:creationId xmlns:a16="http://schemas.microsoft.com/office/drawing/2014/main" id="{C8D13904-D71A-0288-BDE8-B93ECB69CC4F}"/>
              </a:ext>
            </a:extLst>
          </p:cNvPr>
          <p:cNvSpPr txBox="1"/>
          <p:nvPr/>
        </p:nvSpPr>
        <p:spPr>
          <a:xfrm>
            <a:off x="2380851" y="72636"/>
            <a:ext cx="4567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Giải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khó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hiểu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CCC5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3701915-624F-D631-12D5-AF1F7B468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985286">
            <a:off x="3363898" y="1543318"/>
            <a:ext cx="3270552" cy="2902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8F4748-B284-3B4E-534C-2D21FCAEFEBB}"/>
              </a:ext>
            </a:extLst>
          </p:cNvPr>
          <p:cNvSpPr txBox="1"/>
          <p:nvPr/>
        </p:nvSpPr>
        <p:spPr>
          <a:xfrm>
            <a:off x="3851399" y="2772183"/>
            <a:ext cx="2018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Song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C4C1A8-BF26-1D98-654D-CCAF8D2D12A6}"/>
              </a:ext>
            </a:extLst>
          </p:cNvPr>
          <p:cNvSpPr/>
          <p:nvPr/>
        </p:nvSpPr>
        <p:spPr>
          <a:xfrm>
            <a:off x="120255" y="1995686"/>
            <a:ext cx="3574897" cy="710463"/>
          </a:xfrm>
          <a:custGeom>
            <a:avLst/>
            <a:gdLst>
              <a:gd name="connsiteX0" fmla="*/ 0 w 3574897"/>
              <a:gd name="connsiteY0" fmla="*/ 143315 h 710463"/>
              <a:gd name="connsiteX1" fmla="*/ 143315 w 3574897"/>
              <a:gd name="connsiteY1" fmla="*/ 0 h 710463"/>
              <a:gd name="connsiteX2" fmla="*/ 800968 w 3574897"/>
              <a:gd name="connsiteY2" fmla="*/ 0 h 710463"/>
              <a:gd name="connsiteX3" fmla="*/ 1392856 w 3574897"/>
              <a:gd name="connsiteY3" fmla="*/ 0 h 710463"/>
              <a:gd name="connsiteX4" fmla="*/ 1984745 w 3574897"/>
              <a:gd name="connsiteY4" fmla="*/ 0 h 710463"/>
              <a:gd name="connsiteX5" fmla="*/ 2708163 w 3574897"/>
              <a:gd name="connsiteY5" fmla="*/ 0 h 710463"/>
              <a:gd name="connsiteX6" fmla="*/ 3431582 w 3574897"/>
              <a:gd name="connsiteY6" fmla="*/ 0 h 710463"/>
              <a:gd name="connsiteX7" fmla="*/ 3574897 w 3574897"/>
              <a:gd name="connsiteY7" fmla="*/ 143315 h 710463"/>
              <a:gd name="connsiteX8" fmla="*/ 3574897 w 3574897"/>
              <a:gd name="connsiteY8" fmla="*/ 567148 h 710463"/>
              <a:gd name="connsiteX9" fmla="*/ 3431582 w 3574897"/>
              <a:gd name="connsiteY9" fmla="*/ 710463 h 710463"/>
              <a:gd name="connsiteX10" fmla="*/ 2741046 w 3574897"/>
              <a:gd name="connsiteY10" fmla="*/ 710463 h 710463"/>
              <a:gd name="connsiteX11" fmla="*/ 2050510 w 3574897"/>
              <a:gd name="connsiteY11" fmla="*/ 710463 h 710463"/>
              <a:gd name="connsiteX12" fmla="*/ 1491504 w 3574897"/>
              <a:gd name="connsiteY12" fmla="*/ 710463 h 710463"/>
              <a:gd name="connsiteX13" fmla="*/ 899616 w 3574897"/>
              <a:gd name="connsiteY13" fmla="*/ 710463 h 710463"/>
              <a:gd name="connsiteX14" fmla="*/ 143315 w 3574897"/>
              <a:gd name="connsiteY14" fmla="*/ 710463 h 710463"/>
              <a:gd name="connsiteX15" fmla="*/ 0 w 3574897"/>
              <a:gd name="connsiteY15" fmla="*/ 567148 h 710463"/>
              <a:gd name="connsiteX16" fmla="*/ 0 w 3574897"/>
              <a:gd name="connsiteY16" fmla="*/ 143315 h 71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74897" h="710463" fill="none" extrusionOk="0">
                <a:moveTo>
                  <a:pt x="0" y="143315"/>
                </a:moveTo>
                <a:cubicBezTo>
                  <a:pt x="-3570" y="66404"/>
                  <a:pt x="64970" y="-10447"/>
                  <a:pt x="143315" y="0"/>
                </a:cubicBezTo>
                <a:cubicBezTo>
                  <a:pt x="306786" y="-5963"/>
                  <a:pt x="590299" y="21507"/>
                  <a:pt x="800968" y="0"/>
                </a:cubicBezTo>
                <a:cubicBezTo>
                  <a:pt x="1011637" y="-21507"/>
                  <a:pt x="1226935" y="-18646"/>
                  <a:pt x="1392856" y="0"/>
                </a:cubicBezTo>
                <a:cubicBezTo>
                  <a:pt x="1558777" y="18646"/>
                  <a:pt x="1735129" y="-10687"/>
                  <a:pt x="1984745" y="0"/>
                </a:cubicBezTo>
                <a:cubicBezTo>
                  <a:pt x="2234361" y="10687"/>
                  <a:pt x="2393864" y="-18618"/>
                  <a:pt x="2708163" y="0"/>
                </a:cubicBezTo>
                <a:cubicBezTo>
                  <a:pt x="3022462" y="18618"/>
                  <a:pt x="3119017" y="-28757"/>
                  <a:pt x="3431582" y="0"/>
                </a:cubicBezTo>
                <a:cubicBezTo>
                  <a:pt x="3509866" y="-2800"/>
                  <a:pt x="3570717" y="73503"/>
                  <a:pt x="3574897" y="143315"/>
                </a:cubicBezTo>
                <a:cubicBezTo>
                  <a:pt x="3589726" y="275076"/>
                  <a:pt x="3575981" y="402225"/>
                  <a:pt x="3574897" y="567148"/>
                </a:cubicBezTo>
                <a:cubicBezTo>
                  <a:pt x="3558331" y="644922"/>
                  <a:pt x="3513297" y="717637"/>
                  <a:pt x="3431582" y="710463"/>
                </a:cubicBezTo>
                <a:cubicBezTo>
                  <a:pt x="3200496" y="704407"/>
                  <a:pt x="2977938" y="698925"/>
                  <a:pt x="2741046" y="710463"/>
                </a:cubicBezTo>
                <a:cubicBezTo>
                  <a:pt x="2504154" y="722001"/>
                  <a:pt x="2263438" y="701508"/>
                  <a:pt x="2050510" y="710463"/>
                </a:cubicBezTo>
                <a:cubicBezTo>
                  <a:pt x="1837582" y="719418"/>
                  <a:pt x="1748041" y="737957"/>
                  <a:pt x="1491504" y="710463"/>
                </a:cubicBezTo>
                <a:cubicBezTo>
                  <a:pt x="1234967" y="682969"/>
                  <a:pt x="1050639" y="710885"/>
                  <a:pt x="899616" y="710463"/>
                </a:cubicBezTo>
                <a:cubicBezTo>
                  <a:pt x="748593" y="710041"/>
                  <a:pt x="308154" y="702298"/>
                  <a:pt x="143315" y="710463"/>
                </a:cubicBezTo>
                <a:cubicBezTo>
                  <a:pt x="65236" y="693711"/>
                  <a:pt x="-1170" y="641890"/>
                  <a:pt x="0" y="567148"/>
                </a:cubicBezTo>
                <a:cubicBezTo>
                  <a:pt x="12178" y="398305"/>
                  <a:pt x="15128" y="323135"/>
                  <a:pt x="0" y="143315"/>
                </a:cubicBezTo>
                <a:close/>
              </a:path>
              <a:path w="3574897" h="710463" stroke="0" extrusionOk="0">
                <a:moveTo>
                  <a:pt x="0" y="143315"/>
                </a:moveTo>
                <a:cubicBezTo>
                  <a:pt x="594" y="82322"/>
                  <a:pt x="66638" y="4420"/>
                  <a:pt x="143315" y="0"/>
                </a:cubicBezTo>
                <a:cubicBezTo>
                  <a:pt x="362306" y="27267"/>
                  <a:pt x="648821" y="3387"/>
                  <a:pt x="833851" y="0"/>
                </a:cubicBezTo>
                <a:cubicBezTo>
                  <a:pt x="1018881" y="-3387"/>
                  <a:pt x="1238960" y="-7807"/>
                  <a:pt x="1425739" y="0"/>
                </a:cubicBezTo>
                <a:cubicBezTo>
                  <a:pt x="1612518" y="7807"/>
                  <a:pt x="1770254" y="17548"/>
                  <a:pt x="2017627" y="0"/>
                </a:cubicBezTo>
                <a:cubicBezTo>
                  <a:pt x="2265000" y="-17548"/>
                  <a:pt x="2456610" y="23383"/>
                  <a:pt x="2708163" y="0"/>
                </a:cubicBezTo>
                <a:cubicBezTo>
                  <a:pt x="2959716" y="-23383"/>
                  <a:pt x="3198779" y="18618"/>
                  <a:pt x="3431582" y="0"/>
                </a:cubicBezTo>
                <a:cubicBezTo>
                  <a:pt x="3507165" y="-5521"/>
                  <a:pt x="3559851" y="72214"/>
                  <a:pt x="3574897" y="143315"/>
                </a:cubicBezTo>
                <a:cubicBezTo>
                  <a:pt x="3578397" y="262204"/>
                  <a:pt x="3589301" y="427389"/>
                  <a:pt x="3574897" y="567148"/>
                </a:cubicBezTo>
                <a:cubicBezTo>
                  <a:pt x="3558317" y="638850"/>
                  <a:pt x="3504965" y="710412"/>
                  <a:pt x="3431582" y="710463"/>
                </a:cubicBezTo>
                <a:cubicBezTo>
                  <a:pt x="3257459" y="701225"/>
                  <a:pt x="3029774" y="720262"/>
                  <a:pt x="2773929" y="710463"/>
                </a:cubicBezTo>
                <a:cubicBezTo>
                  <a:pt x="2518084" y="700664"/>
                  <a:pt x="2338902" y="677714"/>
                  <a:pt x="2116275" y="710463"/>
                </a:cubicBezTo>
                <a:cubicBezTo>
                  <a:pt x="1893648" y="743212"/>
                  <a:pt x="1664163" y="688843"/>
                  <a:pt x="1458622" y="710463"/>
                </a:cubicBezTo>
                <a:cubicBezTo>
                  <a:pt x="1253081" y="732083"/>
                  <a:pt x="1005424" y="723643"/>
                  <a:pt x="866734" y="710463"/>
                </a:cubicBezTo>
                <a:cubicBezTo>
                  <a:pt x="728044" y="697283"/>
                  <a:pt x="493637" y="745619"/>
                  <a:pt x="143315" y="710463"/>
                </a:cubicBezTo>
                <a:cubicBezTo>
                  <a:pt x="70939" y="712000"/>
                  <a:pt x="-16751" y="640755"/>
                  <a:pt x="0" y="567148"/>
                </a:cubicBezTo>
                <a:cubicBezTo>
                  <a:pt x="-3742" y="449558"/>
                  <a:pt x="-6138" y="252823"/>
                  <a:pt x="0" y="143315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b"/>
          <a:lstStyle/>
          <a:p>
            <a:pPr marL="568325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Song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sinh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đôi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4766C9-1216-8150-A6BE-A11B984935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40" b="93048" l="8665" r="89913">
                        <a14:foregroundMark x1="46039" y1="30598" x2="50501" y2="44503"/>
                        <a14:foregroundMark x1="59166" y1="23201" x2="59877" y2="33872"/>
                        <a14:foregroundMark x1="43938" y1="5578" x2="53702" y2="10065"/>
                        <a14:foregroundMark x1="49628" y1="3880" x2="29195" y2="9539"/>
                        <a14:foregroundMark x1="29195" y1="9539" x2="27255" y2="12813"/>
                        <a14:foregroundMark x1="8697" y1="54123" x2="10443" y2="55942"/>
                        <a14:foregroundMark x1="77077" y1="20089" x2="78565" y2="34640"/>
                        <a14:foregroundMark x1="82283" y1="16087" x2="73489" y2="32619"/>
                        <a14:foregroundMark x1="79049" y1="17623" x2="70643" y2="26839"/>
                        <a14:foregroundMark x1="70643" y1="26839" x2="70514" y2="27365"/>
                        <a14:foregroundMark x1="74491" y1="19806" x2="70902" y2="25505"/>
                        <a14:foregroundMark x1="82412" y1="20412" x2="89686" y2="36176"/>
                        <a14:foregroundMark x1="59263" y1="33872" x2="53088" y2="40178"/>
                        <a14:foregroundMark x1="53346" y1="32781" x2="56191" y2="37874"/>
                        <a14:foregroundMark x1="54219" y1="44220" x2="50404" y2="61318"/>
                        <a14:foregroundMark x1="50404" y1="61318" x2="51859" y2="64753"/>
                        <a14:foregroundMark x1="54704" y1="48545" x2="55318" y2="55497"/>
                        <a14:foregroundMark x1="47042" y1="56103" x2="48885" y2="63703"/>
                        <a14:foregroundMark x1="48141" y1="83791" x2="50857" y2="93048"/>
                        <a14:foregroundMark x1="50857" y1="93048" x2="50986" y2="92926"/>
                        <a14:foregroundMark x1="46169" y1="66613" x2="51730" y2="84883"/>
                        <a14:foregroundMark x1="35661" y1="80073" x2="49014" y2="82377"/>
                        <a14:foregroundMark x1="26738" y1="14390" x2="25154" y2="21504"/>
                        <a14:foregroundMark x1="27126" y1="11762" x2="23537" y2="19806"/>
                        <a14:foregroundMark x1="25283" y1="14673" x2="21791" y2="21342"/>
                        <a14:foregroundMark x1="19075" y1="19321" x2="20951" y2="26880"/>
                        <a14:foregroundMark x1="13514" y1="27688" x2="20336" y2="28456"/>
                        <a14:backgroundMark x1="65814" y1="9157" x2="66047" y2="15552"/>
                        <a14:backgroundMark x1="85349" y1="61773" x2="80233" y2="71512"/>
                        <a14:backgroundMark x1="79884" y1="72384" x2="70698" y2="96512"/>
                        <a14:backgroundMark x1="79651" y1="70930" x2="79651" y2="72093"/>
                        <a14:backgroundMark x1="78256" y1="70930" x2="78256" y2="70930"/>
                        <a14:backgroundMark x1="78953" y1="69767" x2="78023" y2="72529"/>
                        <a14:backgroundMark x1="75814" y1="80378" x2="73140" y2="84302"/>
                        <a14:backgroundMark x1="73140" y1="75436" x2="73140" y2="75436"/>
                        <a14:backgroundMark x1="38023" y1="91715" x2="28256" y2="84302"/>
                        <a14:backgroundMark x1="28953" y1="66134" x2="26047" y2="75872"/>
                        <a14:backgroundMark x1="37558" y1="62355" x2="30233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4741" y="2325931"/>
            <a:ext cx="3574897" cy="285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4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43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1964151" y="361905"/>
            <a:ext cx="5715001" cy="45770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1856613" y="3491333"/>
            <a:ext cx="1185112" cy="1648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6226342" y="292434"/>
            <a:ext cx="902369" cy="2159674"/>
          </a:xfrm>
          <a:prstGeom prst="rect">
            <a:avLst/>
          </a:prstGeom>
        </p:spPr>
      </p:pic>
      <p:pic>
        <p:nvPicPr>
          <p:cNvPr id="16" name="图片 24">
            <a:extLst>
              <a:ext uri="{FF2B5EF4-FFF2-40B4-BE49-F238E27FC236}">
                <a16:creationId xmlns:a16="http://schemas.microsoft.com/office/drawing/2014/main" id="{8154F5D8-584B-9FCA-4746-CD47F2B5D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0188"/>
            <a:ext cx="3876735" cy="1743312"/>
          </a:xfrm>
          <a:prstGeom prst="rect">
            <a:avLst/>
          </a:prstGeom>
        </p:spPr>
      </p:pic>
      <p:pic>
        <p:nvPicPr>
          <p:cNvPr id="18" name="图片 24">
            <a:extLst>
              <a:ext uri="{FF2B5EF4-FFF2-40B4-BE49-F238E27FC236}">
                <a16:creationId xmlns:a16="http://schemas.microsoft.com/office/drawing/2014/main" id="{B883E0E1-618A-5268-965D-AAEE0EBFD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656" y="1203598"/>
            <a:ext cx="3876735" cy="17433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5AA21F-DF9E-2386-D312-D267A7EA6E10}"/>
              </a:ext>
            </a:extLst>
          </p:cNvPr>
          <p:cNvSpPr txBox="1"/>
          <p:nvPr/>
        </p:nvSpPr>
        <p:spPr>
          <a:xfrm rot="21535412">
            <a:off x="2563374" y="710646"/>
            <a:ext cx="4396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Hoạt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 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字魂59号-创粗黑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4961BA-62B4-8902-08C1-3FBFE3CCD481}"/>
              </a:ext>
            </a:extLst>
          </p:cNvPr>
          <p:cNvSpPr txBox="1"/>
          <p:nvPr/>
        </p:nvSpPr>
        <p:spPr>
          <a:xfrm>
            <a:off x="2043657" y="1879686"/>
            <a:ext cx="55941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L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U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Y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Ệ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N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Đ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Ọ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C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L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Ạ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I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37FB9C59-C29F-1317-03F6-6A867202164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599308" y="1712281"/>
            <a:ext cx="1336358" cy="332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6 2.46914E-7 L 1.38889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0F44EE4D-2C44-495E-A4B6-A492A78F62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/>
          <a:stretch/>
        </p:blipFill>
        <p:spPr>
          <a:xfrm>
            <a:off x="0" y="3556026"/>
            <a:ext cx="9144000" cy="1587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C4AE1C-77EE-41C3-959E-42169DA9D8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5318500" y="246862"/>
            <a:ext cx="3518377" cy="8128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37AC3F2-8BED-4C24-A2A5-C328C7733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16" y="274789"/>
            <a:ext cx="1298738" cy="569252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E71677B4-2CFC-4D90-91E6-F4CC35D3B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07704" y="0"/>
            <a:ext cx="5571317" cy="987574"/>
          </a:xfrm>
          <a:prstGeom prst="rect">
            <a:avLst/>
          </a:prstGeom>
        </p:spPr>
      </p:pic>
      <p:pic>
        <p:nvPicPr>
          <p:cNvPr id="22" name="Picture 36">
            <a:extLst>
              <a:ext uri="{FF2B5EF4-FFF2-40B4-BE49-F238E27FC236}">
                <a16:creationId xmlns:a16="http://schemas.microsoft.com/office/drawing/2014/main" id="{9442DCB1-8CF2-2186-FD3A-F7F657E85A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907704" y="-2404"/>
            <a:ext cx="548785" cy="8128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6D83B7-5580-C6CC-3731-36CC4D2067DF}"/>
              </a:ext>
            </a:extLst>
          </p:cNvPr>
          <p:cNvSpPr txBox="1"/>
          <p:nvPr/>
        </p:nvSpPr>
        <p:spPr>
          <a:xfrm>
            <a:off x="0" y="-60211"/>
            <a:ext cx="95376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Cùng</a:t>
            </a:r>
            <a:r>
              <a:rPr lang="en-US" sz="66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66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Tìm</a:t>
            </a:r>
            <a:r>
              <a:rPr lang="en-US" sz="66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66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Hiểu</a:t>
            </a:r>
            <a:r>
              <a:rPr lang="en-US" sz="66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66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Bài</a:t>
            </a:r>
            <a:endParaRPr lang="en-US" sz="6600" b="1" dirty="0">
              <a:ln w="9525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#9Slide05 Phobia" panose="02000506000000020003" pitchFamily="2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BDC07853-52D3-A7BA-67F3-C1E2B5BA5766}"/>
              </a:ext>
            </a:extLst>
          </p:cNvPr>
          <p:cNvSpPr/>
          <p:nvPr/>
        </p:nvSpPr>
        <p:spPr>
          <a:xfrm>
            <a:off x="340876" y="1109042"/>
            <a:ext cx="8638422" cy="914400"/>
          </a:xfrm>
          <a:custGeom>
            <a:avLst/>
            <a:gdLst>
              <a:gd name="connsiteX0" fmla="*/ 152403 w 8638422"/>
              <a:gd name="connsiteY0" fmla="*/ 0 h 914400"/>
              <a:gd name="connsiteX1" fmla="*/ 635453 w 8638422"/>
              <a:gd name="connsiteY1" fmla="*/ 0 h 914400"/>
              <a:gd name="connsiteX2" fmla="*/ 1203364 w 8638422"/>
              <a:gd name="connsiteY2" fmla="*/ 0 h 914400"/>
              <a:gd name="connsiteX3" fmla="*/ 1601554 w 8638422"/>
              <a:gd name="connsiteY3" fmla="*/ 0 h 914400"/>
              <a:gd name="connsiteX4" fmla="*/ 2339185 w 8638422"/>
              <a:gd name="connsiteY4" fmla="*/ 0 h 914400"/>
              <a:gd name="connsiteX5" fmla="*/ 2907095 w 8638422"/>
              <a:gd name="connsiteY5" fmla="*/ 0 h 914400"/>
              <a:gd name="connsiteX6" fmla="*/ 3390146 w 8638422"/>
              <a:gd name="connsiteY6" fmla="*/ 0 h 914400"/>
              <a:gd name="connsiteX7" fmla="*/ 4042916 w 8638422"/>
              <a:gd name="connsiteY7" fmla="*/ 0 h 914400"/>
              <a:gd name="connsiteX8" fmla="*/ 4525967 w 8638422"/>
              <a:gd name="connsiteY8" fmla="*/ 0 h 914400"/>
              <a:gd name="connsiteX9" fmla="*/ 4924157 w 8638422"/>
              <a:gd name="connsiteY9" fmla="*/ 0 h 914400"/>
              <a:gd name="connsiteX10" fmla="*/ 5322347 w 8638422"/>
              <a:gd name="connsiteY10" fmla="*/ 0 h 914400"/>
              <a:gd name="connsiteX11" fmla="*/ 5975118 w 8638422"/>
              <a:gd name="connsiteY11" fmla="*/ 0 h 914400"/>
              <a:gd name="connsiteX12" fmla="*/ 6458168 w 8638422"/>
              <a:gd name="connsiteY12" fmla="*/ 0 h 914400"/>
              <a:gd name="connsiteX13" fmla="*/ 6941218 w 8638422"/>
              <a:gd name="connsiteY13" fmla="*/ 0 h 914400"/>
              <a:gd name="connsiteX14" fmla="*/ 7339408 w 8638422"/>
              <a:gd name="connsiteY14" fmla="*/ 0 h 914400"/>
              <a:gd name="connsiteX15" fmla="*/ 7992179 w 8638422"/>
              <a:gd name="connsiteY15" fmla="*/ 0 h 914400"/>
              <a:gd name="connsiteX16" fmla="*/ 8638422 w 8638422"/>
              <a:gd name="connsiteY16" fmla="*/ 0 h 914400"/>
              <a:gd name="connsiteX17" fmla="*/ 8638422 w 8638422"/>
              <a:gd name="connsiteY17" fmla="*/ 0 h 914400"/>
              <a:gd name="connsiteX18" fmla="*/ 8638422 w 8638422"/>
              <a:gd name="connsiteY18" fmla="*/ 373379 h 914400"/>
              <a:gd name="connsiteX19" fmla="*/ 8638422 w 8638422"/>
              <a:gd name="connsiteY19" fmla="*/ 761997 h 914400"/>
              <a:gd name="connsiteX20" fmla="*/ 8486019 w 8638422"/>
              <a:gd name="connsiteY20" fmla="*/ 914400 h 914400"/>
              <a:gd name="connsiteX21" fmla="*/ 8087829 w 8638422"/>
              <a:gd name="connsiteY21" fmla="*/ 914400 h 914400"/>
              <a:gd name="connsiteX22" fmla="*/ 7435058 w 8638422"/>
              <a:gd name="connsiteY22" fmla="*/ 914400 h 914400"/>
              <a:gd name="connsiteX23" fmla="*/ 7036868 w 8638422"/>
              <a:gd name="connsiteY23" fmla="*/ 914400 h 914400"/>
              <a:gd name="connsiteX24" fmla="*/ 6214377 w 8638422"/>
              <a:gd name="connsiteY24" fmla="*/ 914400 h 914400"/>
              <a:gd name="connsiteX25" fmla="*/ 5646466 w 8638422"/>
              <a:gd name="connsiteY25" fmla="*/ 914400 h 914400"/>
              <a:gd name="connsiteX26" fmla="*/ 5248276 w 8638422"/>
              <a:gd name="connsiteY26" fmla="*/ 914400 h 914400"/>
              <a:gd name="connsiteX27" fmla="*/ 4765226 w 8638422"/>
              <a:gd name="connsiteY27" fmla="*/ 914400 h 914400"/>
              <a:gd name="connsiteX28" fmla="*/ 4112455 w 8638422"/>
              <a:gd name="connsiteY28" fmla="*/ 914400 h 914400"/>
              <a:gd name="connsiteX29" fmla="*/ 3374824 w 8638422"/>
              <a:gd name="connsiteY29" fmla="*/ 914400 h 914400"/>
              <a:gd name="connsiteX30" fmla="*/ 2806914 w 8638422"/>
              <a:gd name="connsiteY30" fmla="*/ 914400 h 914400"/>
              <a:gd name="connsiteX31" fmla="*/ 2323864 w 8638422"/>
              <a:gd name="connsiteY31" fmla="*/ 914400 h 914400"/>
              <a:gd name="connsiteX32" fmla="*/ 1501373 w 8638422"/>
              <a:gd name="connsiteY32" fmla="*/ 914400 h 914400"/>
              <a:gd name="connsiteX33" fmla="*/ 848602 w 8638422"/>
              <a:gd name="connsiteY33" fmla="*/ 914400 h 914400"/>
              <a:gd name="connsiteX34" fmla="*/ 0 w 8638422"/>
              <a:gd name="connsiteY34" fmla="*/ 914400 h 914400"/>
              <a:gd name="connsiteX35" fmla="*/ 0 w 8638422"/>
              <a:gd name="connsiteY35" fmla="*/ 914400 h 914400"/>
              <a:gd name="connsiteX36" fmla="*/ 0 w 8638422"/>
              <a:gd name="connsiteY36" fmla="*/ 541021 h 914400"/>
              <a:gd name="connsiteX37" fmla="*/ 0 w 8638422"/>
              <a:gd name="connsiteY37" fmla="*/ 152403 h 914400"/>
              <a:gd name="connsiteX38" fmla="*/ 152403 w 8638422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638422" h="914400" fill="none" extrusionOk="0">
                <a:moveTo>
                  <a:pt x="152403" y="0"/>
                </a:moveTo>
                <a:cubicBezTo>
                  <a:pt x="356176" y="-2656"/>
                  <a:pt x="417769" y="-22198"/>
                  <a:pt x="635453" y="0"/>
                </a:cubicBezTo>
                <a:cubicBezTo>
                  <a:pt x="853137" y="22198"/>
                  <a:pt x="1050445" y="-21008"/>
                  <a:pt x="1203364" y="0"/>
                </a:cubicBezTo>
                <a:cubicBezTo>
                  <a:pt x="1356283" y="21008"/>
                  <a:pt x="1495619" y="-11049"/>
                  <a:pt x="1601554" y="0"/>
                </a:cubicBezTo>
                <a:cubicBezTo>
                  <a:pt x="1707489" y="11049"/>
                  <a:pt x="2041367" y="-28109"/>
                  <a:pt x="2339185" y="0"/>
                </a:cubicBezTo>
                <a:cubicBezTo>
                  <a:pt x="2637003" y="28109"/>
                  <a:pt x="2662813" y="-17122"/>
                  <a:pt x="2907095" y="0"/>
                </a:cubicBezTo>
                <a:cubicBezTo>
                  <a:pt x="3151377" y="17122"/>
                  <a:pt x="3290638" y="-23553"/>
                  <a:pt x="3390146" y="0"/>
                </a:cubicBezTo>
                <a:cubicBezTo>
                  <a:pt x="3489654" y="23553"/>
                  <a:pt x="3907826" y="2133"/>
                  <a:pt x="4042916" y="0"/>
                </a:cubicBezTo>
                <a:cubicBezTo>
                  <a:pt x="4178006" y="-2133"/>
                  <a:pt x="4327101" y="-20416"/>
                  <a:pt x="4525967" y="0"/>
                </a:cubicBezTo>
                <a:cubicBezTo>
                  <a:pt x="4724833" y="20416"/>
                  <a:pt x="4769347" y="15075"/>
                  <a:pt x="4924157" y="0"/>
                </a:cubicBezTo>
                <a:cubicBezTo>
                  <a:pt x="5078967" y="-15075"/>
                  <a:pt x="5211211" y="13926"/>
                  <a:pt x="5322347" y="0"/>
                </a:cubicBezTo>
                <a:cubicBezTo>
                  <a:pt x="5433483" y="-13926"/>
                  <a:pt x="5748071" y="32387"/>
                  <a:pt x="5975118" y="0"/>
                </a:cubicBezTo>
                <a:cubicBezTo>
                  <a:pt x="6202165" y="-32387"/>
                  <a:pt x="6234826" y="-1129"/>
                  <a:pt x="6458168" y="0"/>
                </a:cubicBezTo>
                <a:cubicBezTo>
                  <a:pt x="6681510" y="1129"/>
                  <a:pt x="6837012" y="14840"/>
                  <a:pt x="6941218" y="0"/>
                </a:cubicBezTo>
                <a:cubicBezTo>
                  <a:pt x="7045424" y="-14840"/>
                  <a:pt x="7237709" y="-2862"/>
                  <a:pt x="7339408" y="0"/>
                </a:cubicBezTo>
                <a:cubicBezTo>
                  <a:pt x="7441107" y="2862"/>
                  <a:pt x="7736914" y="26779"/>
                  <a:pt x="7992179" y="0"/>
                </a:cubicBezTo>
                <a:cubicBezTo>
                  <a:pt x="8247444" y="-26779"/>
                  <a:pt x="8461740" y="5280"/>
                  <a:pt x="8638422" y="0"/>
                </a:cubicBezTo>
                <a:lnTo>
                  <a:pt x="8638422" y="0"/>
                </a:lnTo>
                <a:cubicBezTo>
                  <a:pt x="8632662" y="91248"/>
                  <a:pt x="8629198" y="207532"/>
                  <a:pt x="8638422" y="373379"/>
                </a:cubicBezTo>
                <a:cubicBezTo>
                  <a:pt x="8647646" y="539226"/>
                  <a:pt x="8635244" y="605460"/>
                  <a:pt x="8638422" y="761997"/>
                </a:cubicBezTo>
                <a:cubicBezTo>
                  <a:pt x="8635182" y="859659"/>
                  <a:pt x="8574109" y="917053"/>
                  <a:pt x="8486019" y="914400"/>
                </a:cubicBezTo>
                <a:cubicBezTo>
                  <a:pt x="8299396" y="911044"/>
                  <a:pt x="8203509" y="902412"/>
                  <a:pt x="8087829" y="914400"/>
                </a:cubicBezTo>
                <a:cubicBezTo>
                  <a:pt x="7972149" y="926389"/>
                  <a:pt x="7636411" y="892004"/>
                  <a:pt x="7435058" y="914400"/>
                </a:cubicBezTo>
                <a:cubicBezTo>
                  <a:pt x="7233705" y="936796"/>
                  <a:pt x="7125546" y="905273"/>
                  <a:pt x="7036868" y="914400"/>
                </a:cubicBezTo>
                <a:cubicBezTo>
                  <a:pt x="6948190" y="923528"/>
                  <a:pt x="6604445" y="906509"/>
                  <a:pt x="6214377" y="914400"/>
                </a:cubicBezTo>
                <a:cubicBezTo>
                  <a:pt x="5824309" y="922291"/>
                  <a:pt x="5766682" y="917160"/>
                  <a:pt x="5646466" y="914400"/>
                </a:cubicBezTo>
                <a:cubicBezTo>
                  <a:pt x="5526250" y="911640"/>
                  <a:pt x="5364597" y="927534"/>
                  <a:pt x="5248276" y="914400"/>
                </a:cubicBezTo>
                <a:cubicBezTo>
                  <a:pt x="5131955" y="901267"/>
                  <a:pt x="4902891" y="912615"/>
                  <a:pt x="4765226" y="914400"/>
                </a:cubicBezTo>
                <a:cubicBezTo>
                  <a:pt x="4627561" y="916186"/>
                  <a:pt x="4406680" y="911904"/>
                  <a:pt x="4112455" y="914400"/>
                </a:cubicBezTo>
                <a:cubicBezTo>
                  <a:pt x="3818230" y="916896"/>
                  <a:pt x="3731593" y="911647"/>
                  <a:pt x="3374824" y="914400"/>
                </a:cubicBezTo>
                <a:cubicBezTo>
                  <a:pt x="3018055" y="917153"/>
                  <a:pt x="2999177" y="928587"/>
                  <a:pt x="2806914" y="914400"/>
                </a:cubicBezTo>
                <a:cubicBezTo>
                  <a:pt x="2614651" y="900214"/>
                  <a:pt x="2523477" y="924206"/>
                  <a:pt x="2323864" y="914400"/>
                </a:cubicBezTo>
                <a:cubicBezTo>
                  <a:pt x="2124251" y="904595"/>
                  <a:pt x="1895369" y="924747"/>
                  <a:pt x="1501373" y="914400"/>
                </a:cubicBezTo>
                <a:cubicBezTo>
                  <a:pt x="1107377" y="904053"/>
                  <a:pt x="1072847" y="916606"/>
                  <a:pt x="848602" y="914400"/>
                </a:cubicBezTo>
                <a:cubicBezTo>
                  <a:pt x="624357" y="912194"/>
                  <a:pt x="254545" y="946362"/>
                  <a:pt x="0" y="914400"/>
                </a:cubicBezTo>
                <a:lnTo>
                  <a:pt x="0" y="914400"/>
                </a:lnTo>
                <a:cubicBezTo>
                  <a:pt x="-10957" y="795580"/>
                  <a:pt x="15864" y="622611"/>
                  <a:pt x="0" y="541021"/>
                </a:cubicBezTo>
                <a:cubicBezTo>
                  <a:pt x="-15864" y="459431"/>
                  <a:pt x="14560" y="330424"/>
                  <a:pt x="0" y="152403"/>
                </a:cubicBezTo>
                <a:cubicBezTo>
                  <a:pt x="-7547" y="51150"/>
                  <a:pt x="69073" y="-19590"/>
                  <a:pt x="152403" y="0"/>
                </a:cubicBezTo>
                <a:close/>
              </a:path>
              <a:path w="8638422" h="914400" stroke="0" extrusionOk="0">
                <a:moveTo>
                  <a:pt x="152403" y="0"/>
                </a:moveTo>
                <a:cubicBezTo>
                  <a:pt x="284815" y="17610"/>
                  <a:pt x="458349" y="-982"/>
                  <a:pt x="720314" y="0"/>
                </a:cubicBezTo>
                <a:cubicBezTo>
                  <a:pt x="982279" y="982"/>
                  <a:pt x="1071813" y="12346"/>
                  <a:pt x="1373084" y="0"/>
                </a:cubicBezTo>
                <a:cubicBezTo>
                  <a:pt x="1674355" y="-12346"/>
                  <a:pt x="1640028" y="337"/>
                  <a:pt x="1771274" y="0"/>
                </a:cubicBezTo>
                <a:cubicBezTo>
                  <a:pt x="1902520" y="-337"/>
                  <a:pt x="2170326" y="-20773"/>
                  <a:pt x="2424045" y="0"/>
                </a:cubicBezTo>
                <a:cubicBezTo>
                  <a:pt x="2677764" y="20773"/>
                  <a:pt x="2801033" y="27486"/>
                  <a:pt x="3076816" y="0"/>
                </a:cubicBezTo>
                <a:cubicBezTo>
                  <a:pt x="3352599" y="-27486"/>
                  <a:pt x="3401255" y="-11431"/>
                  <a:pt x="3644726" y="0"/>
                </a:cubicBezTo>
                <a:cubicBezTo>
                  <a:pt x="3888197" y="11431"/>
                  <a:pt x="4099294" y="-26833"/>
                  <a:pt x="4297497" y="0"/>
                </a:cubicBezTo>
                <a:cubicBezTo>
                  <a:pt x="4495700" y="26833"/>
                  <a:pt x="4739556" y="28496"/>
                  <a:pt x="5035128" y="0"/>
                </a:cubicBezTo>
                <a:cubicBezTo>
                  <a:pt x="5330700" y="-28496"/>
                  <a:pt x="5691551" y="1795"/>
                  <a:pt x="5857619" y="0"/>
                </a:cubicBezTo>
                <a:cubicBezTo>
                  <a:pt x="6023687" y="-1795"/>
                  <a:pt x="6223501" y="1063"/>
                  <a:pt x="6340669" y="0"/>
                </a:cubicBezTo>
                <a:cubicBezTo>
                  <a:pt x="6457837" y="-1063"/>
                  <a:pt x="6806480" y="5039"/>
                  <a:pt x="7078300" y="0"/>
                </a:cubicBezTo>
                <a:cubicBezTo>
                  <a:pt x="7350120" y="-5039"/>
                  <a:pt x="7300533" y="-7112"/>
                  <a:pt x="7476490" y="0"/>
                </a:cubicBezTo>
                <a:cubicBezTo>
                  <a:pt x="7652447" y="7112"/>
                  <a:pt x="7756943" y="-15529"/>
                  <a:pt x="7874680" y="0"/>
                </a:cubicBezTo>
                <a:cubicBezTo>
                  <a:pt x="7992417" y="15529"/>
                  <a:pt x="8299903" y="-17894"/>
                  <a:pt x="8638422" y="0"/>
                </a:cubicBezTo>
                <a:lnTo>
                  <a:pt x="8638422" y="0"/>
                </a:lnTo>
                <a:cubicBezTo>
                  <a:pt x="8641229" y="124600"/>
                  <a:pt x="8620019" y="191848"/>
                  <a:pt x="8638422" y="373379"/>
                </a:cubicBezTo>
                <a:cubicBezTo>
                  <a:pt x="8656825" y="554910"/>
                  <a:pt x="8652839" y="620407"/>
                  <a:pt x="8638422" y="761997"/>
                </a:cubicBezTo>
                <a:cubicBezTo>
                  <a:pt x="8653705" y="845434"/>
                  <a:pt x="8568246" y="911903"/>
                  <a:pt x="8486019" y="914400"/>
                </a:cubicBezTo>
                <a:cubicBezTo>
                  <a:pt x="8298663" y="906244"/>
                  <a:pt x="8095672" y="950196"/>
                  <a:pt x="7748388" y="914400"/>
                </a:cubicBezTo>
                <a:cubicBezTo>
                  <a:pt x="7401104" y="878604"/>
                  <a:pt x="7228334" y="900597"/>
                  <a:pt x="6925897" y="914400"/>
                </a:cubicBezTo>
                <a:cubicBezTo>
                  <a:pt x="6623460" y="928203"/>
                  <a:pt x="6615519" y="942493"/>
                  <a:pt x="6357987" y="914400"/>
                </a:cubicBezTo>
                <a:cubicBezTo>
                  <a:pt x="6100455" y="886308"/>
                  <a:pt x="6051970" y="888643"/>
                  <a:pt x="5790076" y="914400"/>
                </a:cubicBezTo>
                <a:cubicBezTo>
                  <a:pt x="5528182" y="940157"/>
                  <a:pt x="5457341" y="931705"/>
                  <a:pt x="5137305" y="914400"/>
                </a:cubicBezTo>
                <a:cubicBezTo>
                  <a:pt x="4817269" y="897095"/>
                  <a:pt x="4755111" y="913927"/>
                  <a:pt x="4654255" y="914400"/>
                </a:cubicBezTo>
                <a:cubicBezTo>
                  <a:pt x="4553399" y="914874"/>
                  <a:pt x="4406296" y="899978"/>
                  <a:pt x="4256065" y="914400"/>
                </a:cubicBezTo>
                <a:cubicBezTo>
                  <a:pt x="4105834" y="928823"/>
                  <a:pt x="3715599" y="941477"/>
                  <a:pt x="3518434" y="914400"/>
                </a:cubicBezTo>
                <a:cubicBezTo>
                  <a:pt x="3321269" y="887323"/>
                  <a:pt x="2926772" y="873643"/>
                  <a:pt x="2695943" y="914400"/>
                </a:cubicBezTo>
                <a:cubicBezTo>
                  <a:pt x="2465114" y="955157"/>
                  <a:pt x="2091442" y="943518"/>
                  <a:pt x="1873452" y="914400"/>
                </a:cubicBezTo>
                <a:cubicBezTo>
                  <a:pt x="1655462" y="885282"/>
                  <a:pt x="1564818" y="934505"/>
                  <a:pt x="1390402" y="914400"/>
                </a:cubicBezTo>
                <a:cubicBezTo>
                  <a:pt x="1215986" y="894296"/>
                  <a:pt x="881725" y="948835"/>
                  <a:pt x="567911" y="914400"/>
                </a:cubicBezTo>
                <a:cubicBezTo>
                  <a:pt x="254097" y="879965"/>
                  <a:pt x="271942" y="904437"/>
                  <a:pt x="0" y="914400"/>
                </a:cubicBezTo>
                <a:lnTo>
                  <a:pt x="0" y="914400"/>
                </a:lnTo>
                <a:cubicBezTo>
                  <a:pt x="-4344" y="737557"/>
                  <a:pt x="8039" y="656001"/>
                  <a:pt x="0" y="533402"/>
                </a:cubicBezTo>
                <a:cubicBezTo>
                  <a:pt x="-8039" y="410803"/>
                  <a:pt x="-15305" y="260651"/>
                  <a:pt x="0" y="152403"/>
                </a:cubicBezTo>
                <a:cubicBezTo>
                  <a:pt x="-3555" y="72854"/>
                  <a:pt x="81922" y="2773"/>
                  <a:pt x="152403" y="0"/>
                </a:cubicBezTo>
                <a:close/>
              </a:path>
            </a:pathLst>
          </a:custGeom>
          <a:solidFill>
            <a:schemeClr val="bg1"/>
          </a:solidFill>
          <a:ln w="19050">
            <a:prstDash val="dash"/>
            <a:extLst>
              <a:ext uri="{C807C97D-BFC1-408E-A445-0C87EB9F89A2}">
                <ask:lineSketchStyleProps xmlns:ask="http://schemas.microsoft.com/office/drawing/2018/sketchyshapes" sd="125126668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ra, cơ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18">
            <a:extLst>
              <a:ext uri="{FF2B5EF4-FFF2-40B4-BE49-F238E27FC236}">
                <a16:creationId xmlns:a16="http://schemas.microsoft.com/office/drawing/2014/main" id="{94788058-A7BA-7A6B-7695-870272B22B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6770" y="877458"/>
            <a:ext cx="576064" cy="523018"/>
          </a:xfrm>
          <a:prstGeom prst="rect">
            <a:avLst/>
          </a:prstGeom>
        </p:spPr>
      </p:pic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5648555E-C4AB-F4D4-9D46-3A72026B4B08}"/>
              </a:ext>
            </a:extLst>
          </p:cNvPr>
          <p:cNvSpPr/>
          <p:nvPr/>
        </p:nvSpPr>
        <p:spPr>
          <a:xfrm>
            <a:off x="340876" y="2267094"/>
            <a:ext cx="8638422" cy="914400"/>
          </a:xfrm>
          <a:custGeom>
            <a:avLst/>
            <a:gdLst>
              <a:gd name="connsiteX0" fmla="*/ 152403 w 8638422"/>
              <a:gd name="connsiteY0" fmla="*/ 0 h 914400"/>
              <a:gd name="connsiteX1" fmla="*/ 635453 w 8638422"/>
              <a:gd name="connsiteY1" fmla="*/ 0 h 914400"/>
              <a:gd name="connsiteX2" fmla="*/ 1203364 w 8638422"/>
              <a:gd name="connsiteY2" fmla="*/ 0 h 914400"/>
              <a:gd name="connsiteX3" fmla="*/ 1601554 w 8638422"/>
              <a:gd name="connsiteY3" fmla="*/ 0 h 914400"/>
              <a:gd name="connsiteX4" fmla="*/ 2339185 w 8638422"/>
              <a:gd name="connsiteY4" fmla="*/ 0 h 914400"/>
              <a:gd name="connsiteX5" fmla="*/ 2907095 w 8638422"/>
              <a:gd name="connsiteY5" fmla="*/ 0 h 914400"/>
              <a:gd name="connsiteX6" fmla="*/ 3390146 w 8638422"/>
              <a:gd name="connsiteY6" fmla="*/ 0 h 914400"/>
              <a:gd name="connsiteX7" fmla="*/ 4042916 w 8638422"/>
              <a:gd name="connsiteY7" fmla="*/ 0 h 914400"/>
              <a:gd name="connsiteX8" fmla="*/ 4525967 w 8638422"/>
              <a:gd name="connsiteY8" fmla="*/ 0 h 914400"/>
              <a:gd name="connsiteX9" fmla="*/ 4924157 w 8638422"/>
              <a:gd name="connsiteY9" fmla="*/ 0 h 914400"/>
              <a:gd name="connsiteX10" fmla="*/ 5322347 w 8638422"/>
              <a:gd name="connsiteY10" fmla="*/ 0 h 914400"/>
              <a:gd name="connsiteX11" fmla="*/ 5975118 w 8638422"/>
              <a:gd name="connsiteY11" fmla="*/ 0 h 914400"/>
              <a:gd name="connsiteX12" fmla="*/ 6458168 w 8638422"/>
              <a:gd name="connsiteY12" fmla="*/ 0 h 914400"/>
              <a:gd name="connsiteX13" fmla="*/ 6941218 w 8638422"/>
              <a:gd name="connsiteY13" fmla="*/ 0 h 914400"/>
              <a:gd name="connsiteX14" fmla="*/ 7339408 w 8638422"/>
              <a:gd name="connsiteY14" fmla="*/ 0 h 914400"/>
              <a:gd name="connsiteX15" fmla="*/ 7992179 w 8638422"/>
              <a:gd name="connsiteY15" fmla="*/ 0 h 914400"/>
              <a:gd name="connsiteX16" fmla="*/ 8638422 w 8638422"/>
              <a:gd name="connsiteY16" fmla="*/ 0 h 914400"/>
              <a:gd name="connsiteX17" fmla="*/ 8638422 w 8638422"/>
              <a:gd name="connsiteY17" fmla="*/ 0 h 914400"/>
              <a:gd name="connsiteX18" fmla="*/ 8638422 w 8638422"/>
              <a:gd name="connsiteY18" fmla="*/ 373379 h 914400"/>
              <a:gd name="connsiteX19" fmla="*/ 8638422 w 8638422"/>
              <a:gd name="connsiteY19" fmla="*/ 761997 h 914400"/>
              <a:gd name="connsiteX20" fmla="*/ 8486019 w 8638422"/>
              <a:gd name="connsiteY20" fmla="*/ 914400 h 914400"/>
              <a:gd name="connsiteX21" fmla="*/ 8087829 w 8638422"/>
              <a:gd name="connsiteY21" fmla="*/ 914400 h 914400"/>
              <a:gd name="connsiteX22" fmla="*/ 7435058 w 8638422"/>
              <a:gd name="connsiteY22" fmla="*/ 914400 h 914400"/>
              <a:gd name="connsiteX23" fmla="*/ 7036868 w 8638422"/>
              <a:gd name="connsiteY23" fmla="*/ 914400 h 914400"/>
              <a:gd name="connsiteX24" fmla="*/ 6214377 w 8638422"/>
              <a:gd name="connsiteY24" fmla="*/ 914400 h 914400"/>
              <a:gd name="connsiteX25" fmla="*/ 5646466 w 8638422"/>
              <a:gd name="connsiteY25" fmla="*/ 914400 h 914400"/>
              <a:gd name="connsiteX26" fmla="*/ 5248276 w 8638422"/>
              <a:gd name="connsiteY26" fmla="*/ 914400 h 914400"/>
              <a:gd name="connsiteX27" fmla="*/ 4765226 w 8638422"/>
              <a:gd name="connsiteY27" fmla="*/ 914400 h 914400"/>
              <a:gd name="connsiteX28" fmla="*/ 4112455 w 8638422"/>
              <a:gd name="connsiteY28" fmla="*/ 914400 h 914400"/>
              <a:gd name="connsiteX29" fmla="*/ 3374824 w 8638422"/>
              <a:gd name="connsiteY29" fmla="*/ 914400 h 914400"/>
              <a:gd name="connsiteX30" fmla="*/ 2806914 w 8638422"/>
              <a:gd name="connsiteY30" fmla="*/ 914400 h 914400"/>
              <a:gd name="connsiteX31" fmla="*/ 2323864 w 8638422"/>
              <a:gd name="connsiteY31" fmla="*/ 914400 h 914400"/>
              <a:gd name="connsiteX32" fmla="*/ 1501373 w 8638422"/>
              <a:gd name="connsiteY32" fmla="*/ 914400 h 914400"/>
              <a:gd name="connsiteX33" fmla="*/ 848602 w 8638422"/>
              <a:gd name="connsiteY33" fmla="*/ 914400 h 914400"/>
              <a:gd name="connsiteX34" fmla="*/ 0 w 8638422"/>
              <a:gd name="connsiteY34" fmla="*/ 914400 h 914400"/>
              <a:gd name="connsiteX35" fmla="*/ 0 w 8638422"/>
              <a:gd name="connsiteY35" fmla="*/ 914400 h 914400"/>
              <a:gd name="connsiteX36" fmla="*/ 0 w 8638422"/>
              <a:gd name="connsiteY36" fmla="*/ 541021 h 914400"/>
              <a:gd name="connsiteX37" fmla="*/ 0 w 8638422"/>
              <a:gd name="connsiteY37" fmla="*/ 152403 h 914400"/>
              <a:gd name="connsiteX38" fmla="*/ 152403 w 8638422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638422" h="914400" fill="none" extrusionOk="0">
                <a:moveTo>
                  <a:pt x="152403" y="0"/>
                </a:moveTo>
                <a:cubicBezTo>
                  <a:pt x="356176" y="-2656"/>
                  <a:pt x="417769" y="-22198"/>
                  <a:pt x="635453" y="0"/>
                </a:cubicBezTo>
                <a:cubicBezTo>
                  <a:pt x="853137" y="22198"/>
                  <a:pt x="1050445" y="-21008"/>
                  <a:pt x="1203364" y="0"/>
                </a:cubicBezTo>
                <a:cubicBezTo>
                  <a:pt x="1356283" y="21008"/>
                  <a:pt x="1495619" y="-11049"/>
                  <a:pt x="1601554" y="0"/>
                </a:cubicBezTo>
                <a:cubicBezTo>
                  <a:pt x="1707489" y="11049"/>
                  <a:pt x="2041367" y="-28109"/>
                  <a:pt x="2339185" y="0"/>
                </a:cubicBezTo>
                <a:cubicBezTo>
                  <a:pt x="2637003" y="28109"/>
                  <a:pt x="2662813" y="-17122"/>
                  <a:pt x="2907095" y="0"/>
                </a:cubicBezTo>
                <a:cubicBezTo>
                  <a:pt x="3151377" y="17122"/>
                  <a:pt x="3290638" y="-23553"/>
                  <a:pt x="3390146" y="0"/>
                </a:cubicBezTo>
                <a:cubicBezTo>
                  <a:pt x="3489654" y="23553"/>
                  <a:pt x="3907826" y="2133"/>
                  <a:pt x="4042916" y="0"/>
                </a:cubicBezTo>
                <a:cubicBezTo>
                  <a:pt x="4178006" y="-2133"/>
                  <a:pt x="4327101" y="-20416"/>
                  <a:pt x="4525967" y="0"/>
                </a:cubicBezTo>
                <a:cubicBezTo>
                  <a:pt x="4724833" y="20416"/>
                  <a:pt x="4769347" y="15075"/>
                  <a:pt x="4924157" y="0"/>
                </a:cubicBezTo>
                <a:cubicBezTo>
                  <a:pt x="5078967" y="-15075"/>
                  <a:pt x="5211211" y="13926"/>
                  <a:pt x="5322347" y="0"/>
                </a:cubicBezTo>
                <a:cubicBezTo>
                  <a:pt x="5433483" y="-13926"/>
                  <a:pt x="5748071" y="32387"/>
                  <a:pt x="5975118" y="0"/>
                </a:cubicBezTo>
                <a:cubicBezTo>
                  <a:pt x="6202165" y="-32387"/>
                  <a:pt x="6234826" y="-1129"/>
                  <a:pt x="6458168" y="0"/>
                </a:cubicBezTo>
                <a:cubicBezTo>
                  <a:pt x="6681510" y="1129"/>
                  <a:pt x="6837012" y="14840"/>
                  <a:pt x="6941218" y="0"/>
                </a:cubicBezTo>
                <a:cubicBezTo>
                  <a:pt x="7045424" y="-14840"/>
                  <a:pt x="7237709" y="-2862"/>
                  <a:pt x="7339408" y="0"/>
                </a:cubicBezTo>
                <a:cubicBezTo>
                  <a:pt x="7441107" y="2862"/>
                  <a:pt x="7736914" y="26779"/>
                  <a:pt x="7992179" y="0"/>
                </a:cubicBezTo>
                <a:cubicBezTo>
                  <a:pt x="8247444" y="-26779"/>
                  <a:pt x="8461740" y="5280"/>
                  <a:pt x="8638422" y="0"/>
                </a:cubicBezTo>
                <a:lnTo>
                  <a:pt x="8638422" y="0"/>
                </a:lnTo>
                <a:cubicBezTo>
                  <a:pt x="8632662" y="91248"/>
                  <a:pt x="8629198" y="207532"/>
                  <a:pt x="8638422" y="373379"/>
                </a:cubicBezTo>
                <a:cubicBezTo>
                  <a:pt x="8647646" y="539226"/>
                  <a:pt x="8635244" y="605460"/>
                  <a:pt x="8638422" y="761997"/>
                </a:cubicBezTo>
                <a:cubicBezTo>
                  <a:pt x="8635182" y="859659"/>
                  <a:pt x="8574109" y="917053"/>
                  <a:pt x="8486019" y="914400"/>
                </a:cubicBezTo>
                <a:cubicBezTo>
                  <a:pt x="8299396" y="911044"/>
                  <a:pt x="8203509" y="902412"/>
                  <a:pt x="8087829" y="914400"/>
                </a:cubicBezTo>
                <a:cubicBezTo>
                  <a:pt x="7972149" y="926389"/>
                  <a:pt x="7636411" y="892004"/>
                  <a:pt x="7435058" y="914400"/>
                </a:cubicBezTo>
                <a:cubicBezTo>
                  <a:pt x="7233705" y="936796"/>
                  <a:pt x="7125546" y="905273"/>
                  <a:pt x="7036868" y="914400"/>
                </a:cubicBezTo>
                <a:cubicBezTo>
                  <a:pt x="6948190" y="923528"/>
                  <a:pt x="6604445" y="906509"/>
                  <a:pt x="6214377" y="914400"/>
                </a:cubicBezTo>
                <a:cubicBezTo>
                  <a:pt x="5824309" y="922291"/>
                  <a:pt x="5766682" y="917160"/>
                  <a:pt x="5646466" y="914400"/>
                </a:cubicBezTo>
                <a:cubicBezTo>
                  <a:pt x="5526250" y="911640"/>
                  <a:pt x="5364597" y="927534"/>
                  <a:pt x="5248276" y="914400"/>
                </a:cubicBezTo>
                <a:cubicBezTo>
                  <a:pt x="5131955" y="901267"/>
                  <a:pt x="4902891" y="912615"/>
                  <a:pt x="4765226" y="914400"/>
                </a:cubicBezTo>
                <a:cubicBezTo>
                  <a:pt x="4627561" y="916186"/>
                  <a:pt x="4406680" y="911904"/>
                  <a:pt x="4112455" y="914400"/>
                </a:cubicBezTo>
                <a:cubicBezTo>
                  <a:pt x="3818230" y="916896"/>
                  <a:pt x="3731593" y="911647"/>
                  <a:pt x="3374824" y="914400"/>
                </a:cubicBezTo>
                <a:cubicBezTo>
                  <a:pt x="3018055" y="917153"/>
                  <a:pt x="2999177" y="928587"/>
                  <a:pt x="2806914" y="914400"/>
                </a:cubicBezTo>
                <a:cubicBezTo>
                  <a:pt x="2614651" y="900214"/>
                  <a:pt x="2523477" y="924206"/>
                  <a:pt x="2323864" y="914400"/>
                </a:cubicBezTo>
                <a:cubicBezTo>
                  <a:pt x="2124251" y="904595"/>
                  <a:pt x="1895369" y="924747"/>
                  <a:pt x="1501373" y="914400"/>
                </a:cubicBezTo>
                <a:cubicBezTo>
                  <a:pt x="1107377" y="904053"/>
                  <a:pt x="1072847" y="916606"/>
                  <a:pt x="848602" y="914400"/>
                </a:cubicBezTo>
                <a:cubicBezTo>
                  <a:pt x="624357" y="912194"/>
                  <a:pt x="254545" y="946362"/>
                  <a:pt x="0" y="914400"/>
                </a:cubicBezTo>
                <a:lnTo>
                  <a:pt x="0" y="914400"/>
                </a:lnTo>
                <a:cubicBezTo>
                  <a:pt x="-10957" y="795580"/>
                  <a:pt x="15864" y="622611"/>
                  <a:pt x="0" y="541021"/>
                </a:cubicBezTo>
                <a:cubicBezTo>
                  <a:pt x="-15864" y="459431"/>
                  <a:pt x="14560" y="330424"/>
                  <a:pt x="0" y="152403"/>
                </a:cubicBezTo>
                <a:cubicBezTo>
                  <a:pt x="-7547" y="51150"/>
                  <a:pt x="69073" y="-19590"/>
                  <a:pt x="152403" y="0"/>
                </a:cubicBezTo>
                <a:close/>
              </a:path>
              <a:path w="8638422" h="914400" stroke="0" extrusionOk="0">
                <a:moveTo>
                  <a:pt x="152403" y="0"/>
                </a:moveTo>
                <a:cubicBezTo>
                  <a:pt x="284815" y="17610"/>
                  <a:pt x="458349" y="-982"/>
                  <a:pt x="720314" y="0"/>
                </a:cubicBezTo>
                <a:cubicBezTo>
                  <a:pt x="982279" y="982"/>
                  <a:pt x="1071813" y="12346"/>
                  <a:pt x="1373084" y="0"/>
                </a:cubicBezTo>
                <a:cubicBezTo>
                  <a:pt x="1674355" y="-12346"/>
                  <a:pt x="1640028" y="337"/>
                  <a:pt x="1771274" y="0"/>
                </a:cubicBezTo>
                <a:cubicBezTo>
                  <a:pt x="1902520" y="-337"/>
                  <a:pt x="2170326" y="-20773"/>
                  <a:pt x="2424045" y="0"/>
                </a:cubicBezTo>
                <a:cubicBezTo>
                  <a:pt x="2677764" y="20773"/>
                  <a:pt x="2801033" y="27486"/>
                  <a:pt x="3076816" y="0"/>
                </a:cubicBezTo>
                <a:cubicBezTo>
                  <a:pt x="3352599" y="-27486"/>
                  <a:pt x="3401255" y="-11431"/>
                  <a:pt x="3644726" y="0"/>
                </a:cubicBezTo>
                <a:cubicBezTo>
                  <a:pt x="3888197" y="11431"/>
                  <a:pt x="4099294" y="-26833"/>
                  <a:pt x="4297497" y="0"/>
                </a:cubicBezTo>
                <a:cubicBezTo>
                  <a:pt x="4495700" y="26833"/>
                  <a:pt x="4739556" y="28496"/>
                  <a:pt x="5035128" y="0"/>
                </a:cubicBezTo>
                <a:cubicBezTo>
                  <a:pt x="5330700" y="-28496"/>
                  <a:pt x="5691551" y="1795"/>
                  <a:pt x="5857619" y="0"/>
                </a:cubicBezTo>
                <a:cubicBezTo>
                  <a:pt x="6023687" y="-1795"/>
                  <a:pt x="6223501" y="1063"/>
                  <a:pt x="6340669" y="0"/>
                </a:cubicBezTo>
                <a:cubicBezTo>
                  <a:pt x="6457837" y="-1063"/>
                  <a:pt x="6806480" y="5039"/>
                  <a:pt x="7078300" y="0"/>
                </a:cubicBezTo>
                <a:cubicBezTo>
                  <a:pt x="7350120" y="-5039"/>
                  <a:pt x="7300533" y="-7112"/>
                  <a:pt x="7476490" y="0"/>
                </a:cubicBezTo>
                <a:cubicBezTo>
                  <a:pt x="7652447" y="7112"/>
                  <a:pt x="7756943" y="-15529"/>
                  <a:pt x="7874680" y="0"/>
                </a:cubicBezTo>
                <a:cubicBezTo>
                  <a:pt x="7992417" y="15529"/>
                  <a:pt x="8299903" y="-17894"/>
                  <a:pt x="8638422" y="0"/>
                </a:cubicBezTo>
                <a:lnTo>
                  <a:pt x="8638422" y="0"/>
                </a:lnTo>
                <a:cubicBezTo>
                  <a:pt x="8641229" y="124600"/>
                  <a:pt x="8620019" y="191848"/>
                  <a:pt x="8638422" y="373379"/>
                </a:cubicBezTo>
                <a:cubicBezTo>
                  <a:pt x="8656825" y="554910"/>
                  <a:pt x="8652839" y="620407"/>
                  <a:pt x="8638422" y="761997"/>
                </a:cubicBezTo>
                <a:cubicBezTo>
                  <a:pt x="8653705" y="845434"/>
                  <a:pt x="8568246" y="911903"/>
                  <a:pt x="8486019" y="914400"/>
                </a:cubicBezTo>
                <a:cubicBezTo>
                  <a:pt x="8298663" y="906244"/>
                  <a:pt x="8095672" y="950196"/>
                  <a:pt x="7748388" y="914400"/>
                </a:cubicBezTo>
                <a:cubicBezTo>
                  <a:pt x="7401104" y="878604"/>
                  <a:pt x="7228334" y="900597"/>
                  <a:pt x="6925897" y="914400"/>
                </a:cubicBezTo>
                <a:cubicBezTo>
                  <a:pt x="6623460" y="928203"/>
                  <a:pt x="6615519" y="942493"/>
                  <a:pt x="6357987" y="914400"/>
                </a:cubicBezTo>
                <a:cubicBezTo>
                  <a:pt x="6100455" y="886308"/>
                  <a:pt x="6051970" y="888643"/>
                  <a:pt x="5790076" y="914400"/>
                </a:cubicBezTo>
                <a:cubicBezTo>
                  <a:pt x="5528182" y="940157"/>
                  <a:pt x="5457341" y="931705"/>
                  <a:pt x="5137305" y="914400"/>
                </a:cubicBezTo>
                <a:cubicBezTo>
                  <a:pt x="4817269" y="897095"/>
                  <a:pt x="4755111" y="913927"/>
                  <a:pt x="4654255" y="914400"/>
                </a:cubicBezTo>
                <a:cubicBezTo>
                  <a:pt x="4553399" y="914874"/>
                  <a:pt x="4406296" y="899978"/>
                  <a:pt x="4256065" y="914400"/>
                </a:cubicBezTo>
                <a:cubicBezTo>
                  <a:pt x="4105834" y="928823"/>
                  <a:pt x="3715599" y="941477"/>
                  <a:pt x="3518434" y="914400"/>
                </a:cubicBezTo>
                <a:cubicBezTo>
                  <a:pt x="3321269" y="887323"/>
                  <a:pt x="2926772" y="873643"/>
                  <a:pt x="2695943" y="914400"/>
                </a:cubicBezTo>
                <a:cubicBezTo>
                  <a:pt x="2465114" y="955157"/>
                  <a:pt x="2091442" y="943518"/>
                  <a:pt x="1873452" y="914400"/>
                </a:cubicBezTo>
                <a:cubicBezTo>
                  <a:pt x="1655462" y="885282"/>
                  <a:pt x="1564818" y="934505"/>
                  <a:pt x="1390402" y="914400"/>
                </a:cubicBezTo>
                <a:cubicBezTo>
                  <a:pt x="1215986" y="894296"/>
                  <a:pt x="881725" y="948835"/>
                  <a:pt x="567911" y="914400"/>
                </a:cubicBezTo>
                <a:cubicBezTo>
                  <a:pt x="254097" y="879965"/>
                  <a:pt x="271942" y="904437"/>
                  <a:pt x="0" y="914400"/>
                </a:cubicBezTo>
                <a:lnTo>
                  <a:pt x="0" y="914400"/>
                </a:lnTo>
                <a:cubicBezTo>
                  <a:pt x="-4344" y="737557"/>
                  <a:pt x="8039" y="656001"/>
                  <a:pt x="0" y="533402"/>
                </a:cubicBezTo>
                <a:cubicBezTo>
                  <a:pt x="-8039" y="410803"/>
                  <a:pt x="-15305" y="260651"/>
                  <a:pt x="0" y="152403"/>
                </a:cubicBezTo>
                <a:cubicBezTo>
                  <a:pt x="-3555" y="72854"/>
                  <a:pt x="81922" y="2773"/>
                  <a:pt x="152403" y="0"/>
                </a:cubicBezTo>
                <a:close/>
              </a:path>
            </a:pathLst>
          </a:custGeom>
          <a:solidFill>
            <a:schemeClr val="bg1"/>
          </a:solidFill>
          <a:ln w="19050">
            <a:prstDash val="dash"/>
            <a:extLst>
              <a:ext uri="{C807C97D-BFC1-408E-A445-0C87EB9F89A2}">
                <ask:lineSketchStyleProps xmlns:ask="http://schemas.microsoft.com/office/drawing/2018/sketchyshapes" sd="125126668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viên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Anh?</a:t>
            </a: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DB8A3181-ACD3-8D76-7FD9-27C5F5B77D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6770" y="2035510"/>
            <a:ext cx="576064" cy="523018"/>
          </a:xfrm>
          <a:prstGeom prst="rect">
            <a:avLst/>
          </a:prstGeom>
        </p:spPr>
      </p:pic>
      <p:sp>
        <p:nvSpPr>
          <p:cNvPr id="27" name="Rectangle: Diagonal Corners Rounded 26">
            <a:extLst>
              <a:ext uri="{FF2B5EF4-FFF2-40B4-BE49-F238E27FC236}">
                <a16:creationId xmlns:a16="http://schemas.microsoft.com/office/drawing/2014/main" id="{EF95827D-2956-9434-D085-AE83B502B86A}"/>
              </a:ext>
            </a:extLst>
          </p:cNvPr>
          <p:cNvSpPr/>
          <p:nvPr/>
        </p:nvSpPr>
        <p:spPr>
          <a:xfrm>
            <a:off x="340876" y="3462387"/>
            <a:ext cx="8638422" cy="914400"/>
          </a:xfrm>
          <a:custGeom>
            <a:avLst/>
            <a:gdLst>
              <a:gd name="connsiteX0" fmla="*/ 152403 w 8638422"/>
              <a:gd name="connsiteY0" fmla="*/ 0 h 914400"/>
              <a:gd name="connsiteX1" fmla="*/ 635453 w 8638422"/>
              <a:gd name="connsiteY1" fmla="*/ 0 h 914400"/>
              <a:gd name="connsiteX2" fmla="*/ 1203364 w 8638422"/>
              <a:gd name="connsiteY2" fmla="*/ 0 h 914400"/>
              <a:gd name="connsiteX3" fmla="*/ 1601554 w 8638422"/>
              <a:gd name="connsiteY3" fmla="*/ 0 h 914400"/>
              <a:gd name="connsiteX4" fmla="*/ 2339185 w 8638422"/>
              <a:gd name="connsiteY4" fmla="*/ 0 h 914400"/>
              <a:gd name="connsiteX5" fmla="*/ 2907095 w 8638422"/>
              <a:gd name="connsiteY5" fmla="*/ 0 h 914400"/>
              <a:gd name="connsiteX6" fmla="*/ 3390146 w 8638422"/>
              <a:gd name="connsiteY6" fmla="*/ 0 h 914400"/>
              <a:gd name="connsiteX7" fmla="*/ 4042916 w 8638422"/>
              <a:gd name="connsiteY7" fmla="*/ 0 h 914400"/>
              <a:gd name="connsiteX8" fmla="*/ 4525967 w 8638422"/>
              <a:gd name="connsiteY8" fmla="*/ 0 h 914400"/>
              <a:gd name="connsiteX9" fmla="*/ 4924157 w 8638422"/>
              <a:gd name="connsiteY9" fmla="*/ 0 h 914400"/>
              <a:gd name="connsiteX10" fmla="*/ 5322347 w 8638422"/>
              <a:gd name="connsiteY10" fmla="*/ 0 h 914400"/>
              <a:gd name="connsiteX11" fmla="*/ 5975118 w 8638422"/>
              <a:gd name="connsiteY11" fmla="*/ 0 h 914400"/>
              <a:gd name="connsiteX12" fmla="*/ 6458168 w 8638422"/>
              <a:gd name="connsiteY12" fmla="*/ 0 h 914400"/>
              <a:gd name="connsiteX13" fmla="*/ 6941218 w 8638422"/>
              <a:gd name="connsiteY13" fmla="*/ 0 h 914400"/>
              <a:gd name="connsiteX14" fmla="*/ 7339408 w 8638422"/>
              <a:gd name="connsiteY14" fmla="*/ 0 h 914400"/>
              <a:gd name="connsiteX15" fmla="*/ 7992179 w 8638422"/>
              <a:gd name="connsiteY15" fmla="*/ 0 h 914400"/>
              <a:gd name="connsiteX16" fmla="*/ 8638422 w 8638422"/>
              <a:gd name="connsiteY16" fmla="*/ 0 h 914400"/>
              <a:gd name="connsiteX17" fmla="*/ 8638422 w 8638422"/>
              <a:gd name="connsiteY17" fmla="*/ 0 h 914400"/>
              <a:gd name="connsiteX18" fmla="*/ 8638422 w 8638422"/>
              <a:gd name="connsiteY18" fmla="*/ 373379 h 914400"/>
              <a:gd name="connsiteX19" fmla="*/ 8638422 w 8638422"/>
              <a:gd name="connsiteY19" fmla="*/ 761997 h 914400"/>
              <a:gd name="connsiteX20" fmla="*/ 8486019 w 8638422"/>
              <a:gd name="connsiteY20" fmla="*/ 914400 h 914400"/>
              <a:gd name="connsiteX21" fmla="*/ 8087829 w 8638422"/>
              <a:gd name="connsiteY21" fmla="*/ 914400 h 914400"/>
              <a:gd name="connsiteX22" fmla="*/ 7435058 w 8638422"/>
              <a:gd name="connsiteY22" fmla="*/ 914400 h 914400"/>
              <a:gd name="connsiteX23" fmla="*/ 7036868 w 8638422"/>
              <a:gd name="connsiteY23" fmla="*/ 914400 h 914400"/>
              <a:gd name="connsiteX24" fmla="*/ 6214377 w 8638422"/>
              <a:gd name="connsiteY24" fmla="*/ 914400 h 914400"/>
              <a:gd name="connsiteX25" fmla="*/ 5646466 w 8638422"/>
              <a:gd name="connsiteY25" fmla="*/ 914400 h 914400"/>
              <a:gd name="connsiteX26" fmla="*/ 5248276 w 8638422"/>
              <a:gd name="connsiteY26" fmla="*/ 914400 h 914400"/>
              <a:gd name="connsiteX27" fmla="*/ 4765226 w 8638422"/>
              <a:gd name="connsiteY27" fmla="*/ 914400 h 914400"/>
              <a:gd name="connsiteX28" fmla="*/ 4112455 w 8638422"/>
              <a:gd name="connsiteY28" fmla="*/ 914400 h 914400"/>
              <a:gd name="connsiteX29" fmla="*/ 3374824 w 8638422"/>
              <a:gd name="connsiteY29" fmla="*/ 914400 h 914400"/>
              <a:gd name="connsiteX30" fmla="*/ 2806914 w 8638422"/>
              <a:gd name="connsiteY30" fmla="*/ 914400 h 914400"/>
              <a:gd name="connsiteX31" fmla="*/ 2323864 w 8638422"/>
              <a:gd name="connsiteY31" fmla="*/ 914400 h 914400"/>
              <a:gd name="connsiteX32" fmla="*/ 1501373 w 8638422"/>
              <a:gd name="connsiteY32" fmla="*/ 914400 h 914400"/>
              <a:gd name="connsiteX33" fmla="*/ 848602 w 8638422"/>
              <a:gd name="connsiteY33" fmla="*/ 914400 h 914400"/>
              <a:gd name="connsiteX34" fmla="*/ 0 w 8638422"/>
              <a:gd name="connsiteY34" fmla="*/ 914400 h 914400"/>
              <a:gd name="connsiteX35" fmla="*/ 0 w 8638422"/>
              <a:gd name="connsiteY35" fmla="*/ 914400 h 914400"/>
              <a:gd name="connsiteX36" fmla="*/ 0 w 8638422"/>
              <a:gd name="connsiteY36" fmla="*/ 541021 h 914400"/>
              <a:gd name="connsiteX37" fmla="*/ 0 w 8638422"/>
              <a:gd name="connsiteY37" fmla="*/ 152403 h 914400"/>
              <a:gd name="connsiteX38" fmla="*/ 152403 w 8638422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638422" h="914400" fill="none" extrusionOk="0">
                <a:moveTo>
                  <a:pt x="152403" y="0"/>
                </a:moveTo>
                <a:cubicBezTo>
                  <a:pt x="356176" y="-2656"/>
                  <a:pt x="417769" y="-22198"/>
                  <a:pt x="635453" y="0"/>
                </a:cubicBezTo>
                <a:cubicBezTo>
                  <a:pt x="853137" y="22198"/>
                  <a:pt x="1050445" y="-21008"/>
                  <a:pt x="1203364" y="0"/>
                </a:cubicBezTo>
                <a:cubicBezTo>
                  <a:pt x="1356283" y="21008"/>
                  <a:pt x="1495619" y="-11049"/>
                  <a:pt x="1601554" y="0"/>
                </a:cubicBezTo>
                <a:cubicBezTo>
                  <a:pt x="1707489" y="11049"/>
                  <a:pt x="2041367" y="-28109"/>
                  <a:pt x="2339185" y="0"/>
                </a:cubicBezTo>
                <a:cubicBezTo>
                  <a:pt x="2637003" y="28109"/>
                  <a:pt x="2662813" y="-17122"/>
                  <a:pt x="2907095" y="0"/>
                </a:cubicBezTo>
                <a:cubicBezTo>
                  <a:pt x="3151377" y="17122"/>
                  <a:pt x="3290638" y="-23553"/>
                  <a:pt x="3390146" y="0"/>
                </a:cubicBezTo>
                <a:cubicBezTo>
                  <a:pt x="3489654" y="23553"/>
                  <a:pt x="3907826" y="2133"/>
                  <a:pt x="4042916" y="0"/>
                </a:cubicBezTo>
                <a:cubicBezTo>
                  <a:pt x="4178006" y="-2133"/>
                  <a:pt x="4327101" y="-20416"/>
                  <a:pt x="4525967" y="0"/>
                </a:cubicBezTo>
                <a:cubicBezTo>
                  <a:pt x="4724833" y="20416"/>
                  <a:pt x="4769347" y="15075"/>
                  <a:pt x="4924157" y="0"/>
                </a:cubicBezTo>
                <a:cubicBezTo>
                  <a:pt x="5078967" y="-15075"/>
                  <a:pt x="5211211" y="13926"/>
                  <a:pt x="5322347" y="0"/>
                </a:cubicBezTo>
                <a:cubicBezTo>
                  <a:pt x="5433483" y="-13926"/>
                  <a:pt x="5748071" y="32387"/>
                  <a:pt x="5975118" y="0"/>
                </a:cubicBezTo>
                <a:cubicBezTo>
                  <a:pt x="6202165" y="-32387"/>
                  <a:pt x="6234826" y="-1129"/>
                  <a:pt x="6458168" y="0"/>
                </a:cubicBezTo>
                <a:cubicBezTo>
                  <a:pt x="6681510" y="1129"/>
                  <a:pt x="6837012" y="14840"/>
                  <a:pt x="6941218" y="0"/>
                </a:cubicBezTo>
                <a:cubicBezTo>
                  <a:pt x="7045424" y="-14840"/>
                  <a:pt x="7237709" y="-2862"/>
                  <a:pt x="7339408" y="0"/>
                </a:cubicBezTo>
                <a:cubicBezTo>
                  <a:pt x="7441107" y="2862"/>
                  <a:pt x="7736914" y="26779"/>
                  <a:pt x="7992179" y="0"/>
                </a:cubicBezTo>
                <a:cubicBezTo>
                  <a:pt x="8247444" y="-26779"/>
                  <a:pt x="8461740" y="5280"/>
                  <a:pt x="8638422" y="0"/>
                </a:cubicBezTo>
                <a:lnTo>
                  <a:pt x="8638422" y="0"/>
                </a:lnTo>
                <a:cubicBezTo>
                  <a:pt x="8632662" y="91248"/>
                  <a:pt x="8629198" y="207532"/>
                  <a:pt x="8638422" y="373379"/>
                </a:cubicBezTo>
                <a:cubicBezTo>
                  <a:pt x="8647646" y="539226"/>
                  <a:pt x="8635244" y="605460"/>
                  <a:pt x="8638422" y="761997"/>
                </a:cubicBezTo>
                <a:cubicBezTo>
                  <a:pt x="8635182" y="859659"/>
                  <a:pt x="8574109" y="917053"/>
                  <a:pt x="8486019" y="914400"/>
                </a:cubicBezTo>
                <a:cubicBezTo>
                  <a:pt x="8299396" y="911044"/>
                  <a:pt x="8203509" y="902412"/>
                  <a:pt x="8087829" y="914400"/>
                </a:cubicBezTo>
                <a:cubicBezTo>
                  <a:pt x="7972149" y="926389"/>
                  <a:pt x="7636411" y="892004"/>
                  <a:pt x="7435058" y="914400"/>
                </a:cubicBezTo>
                <a:cubicBezTo>
                  <a:pt x="7233705" y="936796"/>
                  <a:pt x="7125546" y="905273"/>
                  <a:pt x="7036868" y="914400"/>
                </a:cubicBezTo>
                <a:cubicBezTo>
                  <a:pt x="6948190" y="923528"/>
                  <a:pt x="6604445" y="906509"/>
                  <a:pt x="6214377" y="914400"/>
                </a:cubicBezTo>
                <a:cubicBezTo>
                  <a:pt x="5824309" y="922291"/>
                  <a:pt x="5766682" y="917160"/>
                  <a:pt x="5646466" y="914400"/>
                </a:cubicBezTo>
                <a:cubicBezTo>
                  <a:pt x="5526250" y="911640"/>
                  <a:pt x="5364597" y="927534"/>
                  <a:pt x="5248276" y="914400"/>
                </a:cubicBezTo>
                <a:cubicBezTo>
                  <a:pt x="5131955" y="901267"/>
                  <a:pt x="4902891" y="912615"/>
                  <a:pt x="4765226" y="914400"/>
                </a:cubicBezTo>
                <a:cubicBezTo>
                  <a:pt x="4627561" y="916186"/>
                  <a:pt x="4406680" y="911904"/>
                  <a:pt x="4112455" y="914400"/>
                </a:cubicBezTo>
                <a:cubicBezTo>
                  <a:pt x="3818230" y="916896"/>
                  <a:pt x="3731593" y="911647"/>
                  <a:pt x="3374824" y="914400"/>
                </a:cubicBezTo>
                <a:cubicBezTo>
                  <a:pt x="3018055" y="917153"/>
                  <a:pt x="2999177" y="928587"/>
                  <a:pt x="2806914" y="914400"/>
                </a:cubicBezTo>
                <a:cubicBezTo>
                  <a:pt x="2614651" y="900214"/>
                  <a:pt x="2523477" y="924206"/>
                  <a:pt x="2323864" y="914400"/>
                </a:cubicBezTo>
                <a:cubicBezTo>
                  <a:pt x="2124251" y="904595"/>
                  <a:pt x="1895369" y="924747"/>
                  <a:pt x="1501373" y="914400"/>
                </a:cubicBezTo>
                <a:cubicBezTo>
                  <a:pt x="1107377" y="904053"/>
                  <a:pt x="1072847" y="916606"/>
                  <a:pt x="848602" y="914400"/>
                </a:cubicBezTo>
                <a:cubicBezTo>
                  <a:pt x="624357" y="912194"/>
                  <a:pt x="254545" y="946362"/>
                  <a:pt x="0" y="914400"/>
                </a:cubicBezTo>
                <a:lnTo>
                  <a:pt x="0" y="914400"/>
                </a:lnTo>
                <a:cubicBezTo>
                  <a:pt x="-10957" y="795580"/>
                  <a:pt x="15864" y="622611"/>
                  <a:pt x="0" y="541021"/>
                </a:cubicBezTo>
                <a:cubicBezTo>
                  <a:pt x="-15864" y="459431"/>
                  <a:pt x="14560" y="330424"/>
                  <a:pt x="0" y="152403"/>
                </a:cubicBezTo>
                <a:cubicBezTo>
                  <a:pt x="-7547" y="51150"/>
                  <a:pt x="69073" y="-19590"/>
                  <a:pt x="152403" y="0"/>
                </a:cubicBezTo>
                <a:close/>
              </a:path>
              <a:path w="8638422" h="914400" stroke="0" extrusionOk="0">
                <a:moveTo>
                  <a:pt x="152403" y="0"/>
                </a:moveTo>
                <a:cubicBezTo>
                  <a:pt x="284815" y="17610"/>
                  <a:pt x="458349" y="-982"/>
                  <a:pt x="720314" y="0"/>
                </a:cubicBezTo>
                <a:cubicBezTo>
                  <a:pt x="982279" y="982"/>
                  <a:pt x="1071813" y="12346"/>
                  <a:pt x="1373084" y="0"/>
                </a:cubicBezTo>
                <a:cubicBezTo>
                  <a:pt x="1674355" y="-12346"/>
                  <a:pt x="1640028" y="337"/>
                  <a:pt x="1771274" y="0"/>
                </a:cubicBezTo>
                <a:cubicBezTo>
                  <a:pt x="1902520" y="-337"/>
                  <a:pt x="2170326" y="-20773"/>
                  <a:pt x="2424045" y="0"/>
                </a:cubicBezTo>
                <a:cubicBezTo>
                  <a:pt x="2677764" y="20773"/>
                  <a:pt x="2801033" y="27486"/>
                  <a:pt x="3076816" y="0"/>
                </a:cubicBezTo>
                <a:cubicBezTo>
                  <a:pt x="3352599" y="-27486"/>
                  <a:pt x="3401255" y="-11431"/>
                  <a:pt x="3644726" y="0"/>
                </a:cubicBezTo>
                <a:cubicBezTo>
                  <a:pt x="3888197" y="11431"/>
                  <a:pt x="4099294" y="-26833"/>
                  <a:pt x="4297497" y="0"/>
                </a:cubicBezTo>
                <a:cubicBezTo>
                  <a:pt x="4495700" y="26833"/>
                  <a:pt x="4739556" y="28496"/>
                  <a:pt x="5035128" y="0"/>
                </a:cubicBezTo>
                <a:cubicBezTo>
                  <a:pt x="5330700" y="-28496"/>
                  <a:pt x="5691551" y="1795"/>
                  <a:pt x="5857619" y="0"/>
                </a:cubicBezTo>
                <a:cubicBezTo>
                  <a:pt x="6023687" y="-1795"/>
                  <a:pt x="6223501" y="1063"/>
                  <a:pt x="6340669" y="0"/>
                </a:cubicBezTo>
                <a:cubicBezTo>
                  <a:pt x="6457837" y="-1063"/>
                  <a:pt x="6806480" y="5039"/>
                  <a:pt x="7078300" y="0"/>
                </a:cubicBezTo>
                <a:cubicBezTo>
                  <a:pt x="7350120" y="-5039"/>
                  <a:pt x="7300533" y="-7112"/>
                  <a:pt x="7476490" y="0"/>
                </a:cubicBezTo>
                <a:cubicBezTo>
                  <a:pt x="7652447" y="7112"/>
                  <a:pt x="7756943" y="-15529"/>
                  <a:pt x="7874680" y="0"/>
                </a:cubicBezTo>
                <a:cubicBezTo>
                  <a:pt x="7992417" y="15529"/>
                  <a:pt x="8299903" y="-17894"/>
                  <a:pt x="8638422" y="0"/>
                </a:cubicBezTo>
                <a:lnTo>
                  <a:pt x="8638422" y="0"/>
                </a:lnTo>
                <a:cubicBezTo>
                  <a:pt x="8641229" y="124600"/>
                  <a:pt x="8620019" y="191848"/>
                  <a:pt x="8638422" y="373379"/>
                </a:cubicBezTo>
                <a:cubicBezTo>
                  <a:pt x="8656825" y="554910"/>
                  <a:pt x="8652839" y="620407"/>
                  <a:pt x="8638422" y="761997"/>
                </a:cubicBezTo>
                <a:cubicBezTo>
                  <a:pt x="8653705" y="845434"/>
                  <a:pt x="8568246" y="911903"/>
                  <a:pt x="8486019" y="914400"/>
                </a:cubicBezTo>
                <a:cubicBezTo>
                  <a:pt x="8298663" y="906244"/>
                  <a:pt x="8095672" y="950196"/>
                  <a:pt x="7748388" y="914400"/>
                </a:cubicBezTo>
                <a:cubicBezTo>
                  <a:pt x="7401104" y="878604"/>
                  <a:pt x="7228334" y="900597"/>
                  <a:pt x="6925897" y="914400"/>
                </a:cubicBezTo>
                <a:cubicBezTo>
                  <a:pt x="6623460" y="928203"/>
                  <a:pt x="6615519" y="942493"/>
                  <a:pt x="6357987" y="914400"/>
                </a:cubicBezTo>
                <a:cubicBezTo>
                  <a:pt x="6100455" y="886308"/>
                  <a:pt x="6051970" y="888643"/>
                  <a:pt x="5790076" y="914400"/>
                </a:cubicBezTo>
                <a:cubicBezTo>
                  <a:pt x="5528182" y="940157"/>
                  <a:pt x="5457341" y="931705"/>
                  <a:pt x="5137305" y="914400"/>
                </a:cubicBezTo>
                <a:cubicBezTo>
                  <a:pt x="4817269" y="897095"/>
                  <a:pt x="4755111" y="913927"/>
                  <a:pt x="4654255" y="914400"/>
                </a:cubicBezTo>
                <a:cubicBezTo>
                  <a:pt x="4553399" y="914874"/>
                  <a:pt x="4406296" y="899978"/>
                  <a:pt x="4256065" y="914400"/>
                </a:cubicBezTo>
                <a:cubicBezTo>
                  <a:pt x="4105834" y="928823"/>
                  <a:pt x="3715599" y="941477"/>
                  <a:pt x="3518434" y="914400"/>
                </a:cubicBezTo>
                <a:cubicBezTo>
                  <a:pt x="3321269" y="887323"/>
                  <a:pt x="2926772" y="873643"/>
                  <a:pt x="2695943" y="914400"/>
                </a:cubicBezTo>
                <a:cubicBezTo>
                  <a:pt x="2465114" y="955157"/>
                  <a:pt x="2091442" y="943518"/>
                  <a:pt x="1873452" y="914400"/>
                </a:cubicBezTo>
                <a:cubicBezTo>
                  <a:pt x="1655462" y="885282"/>
                  <a:pt x="1564818" y="934505"/>
                  <a:pt x="1390402" y="914400"/>
                </a:cubicBezTo>
                <a:cubicBezTo>
                  <a:pt x="1215986" y="894296"/>
                  <a:pt x="881725" y="948835"/>
                  <a:pt x="567911" y="914400"/>
                </a:cubicBezTo>
                <a:cubicBezTo>
                  <a:pt x="254097" y="879965"/>
                  <a:pt x="271942" y="904437"/>
                  <a:pt x="0" y="914400"/>
                </a:cubicBezTo>
                <a:lnTo>
                  <a:pt x="0" y="914400"/>
                </a:lnTo>
                <a:cubicBezTo>
                  <a:pt x="-4344" y="737557"/>
                  <a:pt x="8039" y="656001"/>
                  <a:pt x="0" y="533402"/>
                </a:cubicBezTo>
                <a:cubicBezTo>
                  <a:pt x="-8039" y="410803"/>
                  <a:pt x="-15305" y="260651"/>
                  <a:pt x="0" y="152403"/>
                </a:cubicBezTo>
                <a:cubicBezTo>
                  <a:pt x="-3555" y="72854"/>
                  <a:pt x="81922" y="2773"/>
                  <a:pt x="152403" y="0"/>
                </a:cubicBezTo>
                <a:close/>
              </a:path>
            </a:pathLst>
          </a:custGeom>
          <a:solidFill>
            <a:schemeClr val="bg1"/>
          </a:solidFill>
          <a:ln w="19050">
            <a:prstDash val="dash"/>
            <a:extLst>
              <a:ext uri="{C807C97D-BFC1-408E-A445-0C87EB9F89A2}">
                <ask:lineSketchStyleProps xmlns:ask="http://schemas.microsoft.com/office/drawing/2018/sketchyshapes" sd="125126668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gắng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EC7F56C6-C28E-8806-83B2-705566ED7C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6770" y="3230803"/>
            <a:ext cx="576064" cy="52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0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0F44EE4D-2C44-495E-A4B6-A492A78F62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/>
          <a:stretch/>
        </p:blipFill>
        <p:spPr>
          <a:xfrm>
            <a:off x="0" y="3556026"/>
            <a:ext cx="9144000" cy="1587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C4AE1C-77EE-41C3-959E-42169DA9D8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5318500" y="246862"/>
            <a:ext cx="3518377" cy="8128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37AC3F2-8BED-4C24-A2A5-C328C7733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16" y="274789"/>
            <a:ext cx="1298738" cy="569252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E71677B4-2CFC-4D90-91E6-F4CC35D3B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07704" y="0"/>
            <a:ext cx="5571317" cy="987574"/>
          </a:xfrm>
          <a:prstGeom prst="rect">
            <a:avLst/>
          </a:prstGeom>
        </p:spPr>
      </p:pic>
      <p:pic>
        <p:nvPicPr>
          <p:cNvPr id="22" name="Picture 36">
            <a:extLst>
              <a:ext uri="{FF2B5EF4-FFF2-40B4-BE49-F238E27FC236}">
                <a16:creationId xmlns:a16="http://schemas.microsoft.com/office/drawing/2014/main" id="{9442DCB1-8CF2-2186-FD3A-F7F657E85A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907704" y="-2404"/>
            <a:ext cx="548785" cy="8128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6D83B7-5580-C6CC-3731-36CC4D2067DF}"/>
              </a:ext>
            </a:extLst>
          </p:cNvPr>
          <p:cNvSpPr txBox="1"/>
          <p:nvPr/>
        </p:nvSpPr>
        <p:spPr>
          <a:xfrm>
            <a:off x="0" y="-60211"/>
            <a:ext cx="95376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微软雅黑"/>
                <a:cs typeface="+mn-cs"/>
              </a:rPr>
              <a:t>Cùng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微软雅黑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微软雅黑"/>
                <a:cs typeface="+mn-cs"/>
              </a:rPr>
              <a:t>Tìm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微软雅黑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微软雅黑"/>
                <a:cs typeface="+mn-cs"/>
              </a:rPr>
              <a:t>Hiểu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微软雅黑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微软雅黑"/>
                <a:cs typeface="+mn-cs"/>
              </a:rPr>
              <a:t>Bài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微软雅黑"/>
              <a:cs typeface="+mn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BDC07853-52D3-A7BA-67F3-C1E2B5BA5766}"/>
              </a:ext>
            </a:extLst>
          </p:cNvPr>
          <p:cNvSpPr/>
          <p:nvPr/>
        </p:nvSpPr>
        <p:spPr>
          <a:xfrm>
            <a:off x="358808" y="1134043"/>
            <a:ext cx="8638422" cy="914400"/>
          </a:xfrm>
          <a:custGeom>
            <a:avLst/>
            <a:gdLst>
              <a:gd name="connsiteX0" fmla="*/ 152403 w 8638422"/>
              <a:gd name="connsiteY0" fmla="*/ 0 h 914400"/>
              <a:gd name="connsiteX1" fmla="*/ 635453 w 8638422"/>
              <a:gd name="connsiteY1" fmla="*/ 0 h 914400"/>
              <a:gd name="connsiteX2" fmla="*/ 1203364 w 8638422"/>
              <a:gd name="connsiteY2" fmla="*/ 0 h 914400"/>
              <a:gd name="connsiteX3" fmla="*/ 1601554 w 8638422"/>
              <a:gd name="connsiteY3" fmla="*/ 0 h 914400"/>
              <a:gd name="connsiteX4" fmla="*/ 2339185 w 8638422"/>
              <a:gd name="connsiteY4" fmla="*/ 0 h 914400"/>
              <a:gd name="connsiteX5" fmla="*/ 2907095 w 8638422"/>
              <a:gd name="connsiteY5" fmla="*/ 0 h 914400"/>
              <a:gd name="connsiteX6" fmla="*/ 3390146 w 8638422"/>
              <a:gd name="connsiteY6" fmla="*/ 0 h 914400"/>
              <a:gd name="connsiteX7" fmla="*/ 4042916 w 8638422"/>
              <a:gd name="connsiteY7" fmla="*/ 0 h 914400"/>
              <a:gd name="connsiteX8" fmla="*/ 4525967 w 8638422"/>
              <a:gd name="connsiteY8" fmla="*/ 0 h 914400"/>
              <a:gd name="connsiteX9" fmla="*/ 4924157 w 8638422"/>
              <a:gd name="connsiteY9" fmla="*/ 0 h 914400"/>
              <a:gd name="connsiteX10" fmla="*/ 5322347 w 8638422"/>
              <a:gd name="connsiteY10" fmla="*/ 0 h 914400"/>
              <a:gd name="connsiteX11" fmla="*/ 5975118 w 8638422"/>
              <a:gd name="connsiteY11" fmla="*/ 0 h 914400"/>
              <a:gd name="connsiteX12" fmla="*/ 6458168 w 8638422"/>
              <a:gd name="connsiteY12" fmla="*/ 0 h 914400"/>
              <a:gd name="connsiteX13" fmla="*/ 6941218 w 8638422"/>
              <a:gd name="connsiteY13" fmla="*/ 0 h 914400"/>
              <a:gd name="connsiteX14" fmla="*/ 7339408 w 8638422"/>
              <a:gd name="connsiteY14" fmla="*/ 0 h 914400"/>
              <a:gd name="connsiteX15" fmla="*/ 7992179 w 8638422"/>
              <a:gd name="connsiteY15" fmla="*/ 0 h 914400"/>
              <a:gd name="connsiteX16" fmla="*/ 8638422 w 8638422"/>
              <a:gd name="connsiteY16" fmla="*/ 0 h 914400"/>
              <a:gd name="connsiteX17" fmla="*/ 8638422 w 8638422"/>
              <a:gd name="connsiteY17" fmla="*/ 0 h 914400"/>
              <a:gd name="connsiteX18" fmla="*/ 8638422 w 8638422"/>
              <a:gd name="connsiteY18" fmla="*/ 373379 h 914400"/>
              <a:gd name="connsiteX19" fmla="*/ 8638422 w 8638422"/>
              <a:gd name="connsiteY19" fmla="*/ 761997 h 914400"/>
              <a:gd name="connsiteX20" fmla="*/ 8486019 w 8638422"/>
              <a:gd name="connsiteY20" fmla="*/ 914400 h 914400"/>
              <a:gd name="connsiteX21" fmla="*/ 8087829 w 8638422"/>
              <a:gd name="connsiteY21" fmla="*/ 914400 h 914400"/>
              <a:gd name="connsiteX22" fmla="*/ 7435058 w 8638422"/>
              <a:gd name="connsiteY22" fmla="*/ 914400 h 914400"/>
              <a:gd name="connsiteX23" fmla="*/ 7036868 w 8638422"/>
              <a:gd name="connsiteY23" fmla="*/ 914400 h 914400"/>
              <a:gd name="connsiteX24" fmla="*/ 6214377 w 8638422"/>
              <a:gd name="connsiteY24" fmla="*/ 914400 h 914400"/>
              <a:gd name="connsiteX25" fmla="*/ 5646466 w 8638422"/>
              <a:gd name="connsiteY25" fmla="*/ 914400 h 914400"/>
              <a:gd name="connsiteX26" fmla="*/ 5248276 w 8638422"/>
              <a:gd name="connsiteY26" fmla="*/ 914400 h 914400"/>
              <a:gd name="connsiteX27" fmla="*/ 4765226 w 8638422"/>
              <a:gd name="connsiteY27" fmla="*/ 914400 h 914400"/>
              <a:gd name="connsiteX28" fmla="*/ 4112455 w 8638422"/>
              <a:gd name="connsiteY28" fmla="*/ 914400 h 914400"/>
              <a:gd name="connsiteX29" fmla="*/ 3374824 w 8638422"/>
              <a:gd name="connsiteY29" fmla="*/ 914400 h 914400"/>
              <a:gd name="connsiteX30" fmla="*/ 2806914 w 8638422"/>
              <a:gd name="connsiteY30" fmla="*/ 914400 h 914400"/>
              <a:gd name="connsiteX31" fmla="*/ 2323864 w 8638422"/>
              <a:gd name="connsiteY31" fmla="*/ 914400 h 914400"/>
              <a:gd name="connsiteX32" fmla="*/ 1501373 w 8638422"/>
              <a:gd name="connsiteY32" fmla="*/ 914400 h 914400"/>
              <a:gd name="connsiteX33" fmla="*/ 848602 w 8638422"/>
              <a:gd name="connsiteY33" fmla="*/ 914400 h 914400"/>
              <a:gd name="connsiteX34" fmla="*/ 0 w 8638422"/>
              <a:gd name="connsiteY34" fmla="*/ 914400 h 914400"/>
              <a:gd name="connsiteX35" fmla="*/ 0 w 8638422"/>
              <a:gd name="connsiteY35" fmla="*/ 914400 h 914400"/>
              <a:gd name="connsiteX36" fmla="*/ 0 w 8638422"/>
              <a:gd name="connsiteY36" fmla="*/ 541021 h 914400"/>
              <a:gd name="connsiteX37" fmla="*/ 0 w 8638422"/>
              <a:gd name="connsiteY37" fmla="*/ 152403 h 914400"/>
              <a:gd name="connsiteX38" fmla="*/ 152403 w 8638422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638422" h="914400" fill="none" extrusionOk="0">
                <a:moveTo>
                  <a:pt x="152403" y="0"/>
                </a:moveTo>
                <a:cubicBezTo>
                  <a:pt x="356176" y="-2656"/>
                  <a:pt x="417769" y="-22198"/>
                  <a:pt x="635453" y="0"/>
                </a:cubicBezTo>
                <a:cubicBezTo>
                  <a:pt x="853137" y="22198"/>
                  <a:pt x="1050445" y="-21008"/>
                  <a:pt x="1203364" y="0"/>
                </a:cubicBezTo>
                <a:cubicBezTo>
                  <a:pt x="1356283" y="21008"/>
                  <a:pt x="1495619" y="-11049"/>
                  <a:pt x="1601554" y="0"/>
                </a:cubicBezTo>
                <a:cubicBezTo>
                  <a:pt x="1707489" y="11049"/>
                  <a:pt x="2041367" y="-28109"/>
                  <a:pt x="2339185" y="0"/>
                </a:cubicBezTo>
                <a:cubicBezTo>
                  <a:pt x="2637003" y="28109"/>
                  <a:pt x="2662813" y="-17122"/>
                  <a:pt x="2907095" y="0"/>
                </a:cubicBezTo>
                <a:cubicBezTo>
                  <a:pt x="3151377" y="17122"/>
                  <a:pt x="3290638" y="-23553"/>
                  <a:pt x="3390146" y="0"/>
                </a:cubicBezTo>
                <a:cubicBezTo>
                  <a:pt x="3489654" y="23553"/>
                  <a:pt x="3907826" y="2133"/>
                  <a:pt x="4042916" y="0"/>
                </a:cubicBezTo>
                <a:cubicBezTo>
                  <a:pt x="4178006" y="-2133"/>
                  <a:pt x="4327101" y="-20416"/>
                  <a:pt x="4525967" y="0"/>
                </a:cubicBezTo>
                <a:cubicBezTo>
                  <a:pt x="4724833" y="20416"/>
                  <a:pt x="4769347" y="15075"/>
                  <a:pt x="4924157" y="0"/>
                </a:cubicBezTo>
                <a:cubicBezTo>
                  <a:pt x="5078967" y="-15075"/>
                  <a:pt x="5211211" y="13926"/>
                  <a:pt x="5322347" y="0"/>
                </a:cubicBezTo>
                <a:cubicBezTo>
                  <a:pt x="5433483" y="-13926"/>
                  <a:pt x="5748071" y="32387"/>
                  <a:pt x="5975118" y="0"/>
                </a:cubicBezTo>
                <a:cubicBezTo>
                  <a:pt x="6202165" y="-32387"/>
                  <a:pt x="6234826" y="-1129"/>
                  <a:pt x="6458168" y="0"/>
                </a:cubicBezTo>
                <a:cubicBezTo>
                  <a:pt x="6681510" y="1129"/>
                  <a:pt x="6837012" y="14840"/>
                  <a:pt x="6941218" y="0"/>
                </a:cubicBezTo>
                <a:cubicBezTo>
                  <a:pt x="7045424" y="-14840"/>
                  <a:pt x="7237709" y="-2862"/>
                  <a:pt x="7339408" y="0"/>
                </a:cubicBezTo>
                <a:cubicBezTo>
                  <a:pt x="7441107" y="2862"/>
                  <a:pt x="7736914" y="26779"/>
                  <a:pt x="7992179" y="0"/>
                </a:cubicBezTo>
                <a:cubicBezTo>
                  <a:pt x="8247444" y="-26779"/>
                  <a:pt x="8461740" y="5280"/>
                  <a:pt x="8638422" y="0"/>
                </a:cubicBezTo>
                <a:lnTo>
                  <a:pt x="8638422" y="0"/>
                </a:lnTo>
                <a:cubicBezTo>
                  <a:pt x="8632662" y="91248"/>
                  <a:pt x="8629198" y="207532"/>
                  <a:pt x="8638422" y="373379"/>
                </a:cubicBezTo>
                <a:cubicBezTo>
                  <a:pt x="8647646" y="539226"/>
                  <a:pt x="8635244" y="605460"/>
                  <a:pt x="8638422" y="761997"/>
                </a:cubicBezTo>
                <a:cubicBezTo>
                  <a:pt x="8635182" y="859659"/>
                  <a:pt x="8574109" y="917053"/>
                  <a:pt x="8486019" y="914400"/>
                </a:cubicBezTo>
                <a:cubicBezTo>
                  <a:pt x="8299396" y="911044"/>
                  <a:pt x="8203509" y="902412"/>
                  <a:pt x="8087829" y="914400"/>
                </a:cubicBezTo>
                <a:cubicBezTo>
                  <a:pt x="7972149" y="926389"/>
                  <a:pt x="7636411" y="892004"/>
                  <a:pt x="7435058" y="914400"/>
                </a:cubicBezTo>
                <a:cubicBezTo>
                  <a:pt x="7233705" y="936796"/>
                  <a:pt x="7125546" y="905273"/>
                  <a:pt x="7036868" y="914400"/>
                </a:cubicBezTo>
                <a:cubicBezTo>
                  <a:pt x="6948190" y="923528"/>
                  <a:pt x="6604445" y="906509"/>
                  <a:pt x="6214377" y="914400"/>
                </a:cubicBezTo>
                <a:cubicBezTo>
                  <a:pt x="5824309" y="922291"/>
                  <a:pt x="5766682" y="917160"/>
                  <a:pt x="5646466" y="914400"/>
                </a:cubicBezTo>
                <a:cubicBezTo>
                  <a:pt x="5526250" y="911640"/>
                  <a:pt x="5364597" y="927534"/>
                  <a:pt x="5248276" y="914400"/>
                </a:cubicBezTo>
                <a:cubicBezTo>
                  <a:pt x="5131955" y="901267"/>
                  <a:pt x="4902891" y="912615"/>
                  <a:pt x="4765226" y="914400"/>
                </a:cubicBezTo>
                <a:cubicBezTo>
                  <a:pt x="4627561" y="916186"/>
                  <a:pt x="4406680" y="911904"/>
                  <a:pt x="4112455" y="914400"/>
                </a:cubicBezTo>
                <a:cubicBezTo>
                  <a:pt x="3818230" y="916896"/>
                  <a:pt x="3731593" y="911647"/>
                  <a:pt x="3374824" y="914400"/>
                </a:cubicBezTo>
                <a:cubicBezTo>
                  <a:pt x="3018055" y="917153"/>
                  <a:pt x="2999177" y="928587"/>
                  <a:pt x="2806914" y="914400"/>
                </a:cubicBezTo>
                <a:cubicBezTo>
                  <a:pt x="2614651" y="900214"/>
                  <a:pt x="2523477" y="924206"/>
                  <a:pt x="2323864" y="914400"/>
                </a:cubicBezTo>
                <a:cubicBezTo>
                  <a:pt x="2124251" y="904595"/>
                  <a:pt x="1895369" y="924747"/>
                  <a:pt x="1501373" y="914400"/>
                </a:cubicBezTo>
                <a:cubicBezTo>
                  <a:pt x="1107377" y="904053"/>
                  <a:pt x="1072847" y="916606"/>
                  <a:pt x="848602" y="914400"/>
                </a:cubicBezTo>
                <a:cubicBezTo>
                  <a:pt x="624357" y="912194"/>
                  <a:pt x="254545" y="946362"/>
                  <a:pt x="0" y="914400"/>
                </a:cubicBezTo>
                <a:lnTo>
                  <a:pt x="0" y="914400"/>
                </a:lnTo>
                <a:cubicBezTo>
                  <a:pt x="-10957" y="795580"/>
                  <a:pt x="15864" y="622611"/>
                  <a:pt x="0" y="541021"/>
                </a:cubicBezTo>
                <a:cubicBezTo>
                  <a:pt x="-15864" y="459431"/>
                  <a:pt x="14560" y="330424"/>
                  <a:pt x="0" y="152403"/>
                </a:cubicBezTo>
                <a:cubicBezTo>
                  <a:pt x="-7547" y="51150"/>
                  <a:pt x="69073" y="-19590"/>
                  <a:pt x="152403" y="0"/>
                </a:cubicBezTo>
                <a:close/>
              </a:path>
              <a:path w="8638422" h="914400" stroke="0" extrusionOk="0">
                <a:moveTo>
                  <a:pt x="152403" y="0"/>
                </a:moveTo>
                <a:cubicBezTo>
                  <a:pt x="284815" y="17610"/>
                  <a:pt x="458349" y="-982"/>
                  <a:pt x="720314" y="0"/>
                </a:cubicBezTo>
                <a:cubicBezTo>
                  <a:pt x="982279" y="982"/>
                  <a:pt x="1071813" y="12346"/>
                  <a:pt x="1373084" y="0"/>
                </a:cubicBezTo>
                <a:cubicBezTo>
                  <a:pt x="1674355" y="-12346"/>
                  <a:pt x="1640028" y="337"/>
                  <a:pt x="1771274" y="0"/>
                </a:cubicBezTo>
                <a:cubicBezTo>
                  <a:pt x="1902520" y="-337"/>
                  <a:pt x="2170326" y="-20773"/>
                  <a:pt x="2424045" y="0"/>
                </a:cubicBezTo>
                <a:cubicBezTo>
                  <a:pt x="2677764" y="20773"/>
                  <a:pt x="2801033" y="27486"/>
                  <a:pt x="3076816" y="0"/>
                </a:cubicBezTo>
                <a:cubicBezTo>
                  <a:pt x="3352599" y="-27486"/>
                  <a:pt x="3401255" y="-11431"/>
                  <a:pt x="3644726" y="0"/>
                </a:cubicBezTo>
                <a:cubicBezTo>
                  <a:pt x="3888197" y="11431"/>
                  <a:pt x="4099294" y="-26833"/>
                  <a:pt x="4297497" y="0"/>
                </a:cubicBezTo>
                <a:cubicBezTo>
                  <a:pt x="4495700" y="26833"/>
                  <a:pt x="4739556" y="28496"/>
                  <a:pt x="5035128" y="0"/>
                </a:cubicBezTo>
                <a:cubicBezTo>
                  <a:pt x="5330700" y="-28496"/>
                  <a:pt x="5691551" y="1795"/>
                  <a:pt x="5857619" y="0"/>
                </a:cubicBezTo>
                <a:cubicBezTo>
                  <a:pt x="6023687" y="-1795"/>
                  <a:pt x="6223501" y="1063"/>
                  <a:pt x="6340669" y="0"/>
                </a:cubicBezTo>
                <a:cubicBezTo>
                  <a:pt x="6457837" y="-1063"/>
                  <a:pt x="6806480" y="5039"/>
                  <a:pt x="7078300" y="0"/>
                </a:cubicBezTo>
                <a:cubicBezTo>
                  <a:pt x="7350120" y="-5039"/>
                  <a:pt x="7300533" y="-7112"/>
                  <a:pt x="7476490" y="0"/>
                </a:cubicBezTo>
                <a:cubicBezTo>
                  <a:pt x="7652447" y="7112"/>
                  <a:pt x="7756943" y="-15529"/>
                  <a:pt x="7874680" y="0"/>
                </a:cubicBezTo>
                <a:cubicBezTo>
                  <a:pt x="7992417" y="15529"/>
                  <a:pt x="8299903" y="-17894"/>
                  <a:pt x="8638422" y="0"/>
                </a:cubicBezTo>
                <a:lnTo>
                  <a:pt x="8638422" y="0"/>
                </a:lnTo>
                <a:cubicBezTo>
                  <a:pt x="8641229" y="124600"/>
                  <a:pt x="8620019" y="191848"/>
                  <a:pt x="8638422" y="373379"/>
                </a:cubicBezTo>
                <a:cubicBezTo>
                  <a:pt x="8656825" y="554910"/>
                  <a:pt x="8652839" y="620407"/>
                  <a:pt x="8638422" y="761997"/>
                </a:cubicBezTo>
                <a:cubicBezTo>
                  <a:pt x="8653705" y="845434"/>
                  <a:pt x="8568246" y="911903"/>
                  <a:pt x="8486019" y="914400"/>
                </a:cubicBezTo>
                <a:cubicBezTo>
                  <a:pt x="8298663" y="906244"/>
                  <a:pt x="8095672" y="950196"/>
                  <a:pt x="7748388" y="914400"/>
                </a:cubicBezTo>
                <a:cubicBezTo>
                  <a:pt x="7401104" y="878604"/>
                  <a:pt x="7228334" y="900597"/>
                  <a:pt x="6925897" y="914400"/>
                </a:cubicBezTo>
                <a:cubicBezTo>
                  <a:pt x="6623460" y="928203"/>
                  <a:pt x="6615519" y="942493"/>
                  <a:pt x="6357987" y="914400"/>
                </a:cubicBezTo>
                <a:cubicBezTo>
                  <a:pt x="6100455" y="886308"/>
                  <a:pt x="6051970" y="888643"/>
                  <a:pt x="5790076" y="914400"/>
                </a:cubicBezTo>
                <a:cubicBezTo>
                  <a:pt x="5528182" y="940157"/>
                  <a:pt x="5457341" y="931705"/>
                  <a:pt x="5137305" y="914400"/>
                </a:cubicBezTo>
                <a:cubicBezTo>
                  <a:pt x="4817269" y="897095"/>
                  <a:pt x="4755111" y="913927"/>
                  <a:pt x="4654255" y="914400"/>
                </a:cubicBezTo>
                <a:cubicBezTo>
                  <a:pt x="4553399" y="914874"/>
                  <a:pt x="4406296" y="899978"/>
                  <a:pt x="4256065" y="914400"/>
                </a:cubicBezTo>
                <a:cubicBezTo>
                  <a:pt x="4105834" y="928823"/>
                  <a:pt x="3715599" y="941477"/>
                  <a:pt x="3518434" y="914400"/>
                </a:cubicBezTo>
                <a:cubicBezTo>
                  <a:pt x="3321269" y="887323"/>
                  <a:pt x="2926772" y="873643"/>
                  <a:pt x="2695943" y="914400"/>
                </a:cubicBezTo>
                <a:cubicBezTo>
                  <a:pt x="2465114" y="955157"/>
                  <a:pt x="2091442" y="943518"/>
                  <a:pt x="1873452" y="914400"/>
                </a:cubicBezTo>
                <a:cubicBezTo>
                  <a:pt x="1655462" y="885282"/>
                  <a:pt x="1564818" y="934505"/>
                  <a:pt x="1390402" y="914400"/>
                </a:cubicBezTo>
                <a:cubicBezTo>
                  <a:pt x="1215986" y="894296"/>
                  <a:pt x="881725" y="948835"/>
                  <a:pt x="567911" y="914400"/>
                </a:cubicBezTo>
                <a:cubicBezTo>
                  <a:pt x="254097" y="879965"/>
                  <a:pt x="271942" y="904437"/>
                  <a:pt x="0" y="914400"/>
                </a:cubicBezTo>
                <a:lnTo>
                  <a:pt x="0" y="914400"/>
                </a:lnTo>
                <a:cubicBezTo>
                  <a:pt x="-4344" y="737557"/>
                  <a:pt x="8039" y="656001"/>
                  <a:pt x="0" y="533402"/>
                </a:cubicBezTo>
                <a:cubicBezTo>
                  <a:pt x="-8039" y="410803"/>
                  <a:pt x="-15305" y="260651"/>
                  <a:pt x="0" y="152403"/>
                </a:cubicBezTo>
                <a:cubicBezTo>
                  <a:pt x="-3555" y="72854"/>
                  <a:pt x="81922" y="2773"/>
                  <a:pt x="152403" y="0"/>
                </a:cubicBezTo>
                <a:close/>
              </a:path>
            </a:pathLst>
          </a:custGeom>
          <a:solidFill>
            <a:schemeClr val="bg1"/>
          </a:solidFill>
          <a:ln w="19050">
            <a:prstDash val="dash"/>
            <a:extLst>
              <a:ext uri="{C807C97D-BFC1-408E-A445-0C87EB9F89A2}">
                <ask:lineSketchStyleProps xmlns:ask="http://schemas.microsoft.com/office/drawing/2018/sketchyshapes" sd="125126668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4.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Sự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nỗ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lực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mang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gì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18">
            <a:extLst>
              <a:ext uri="{FF2B5EF4-FFF2-40B4-BE49-F238E27FC236}">
                <a16:creationId xmlns:a16="http://schemas.microsoft.com/office/drawing/2014/main" id="{94788058-A7BA-7A6B-7695-870272B22B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6770" y="877458"/>
            <a:ext cx="576064" cy="523018"/>
          </a:xfrm>
          <a:prstGeom prst="rect">
            <a:avLst/>
          </a:prstGeom>
        </p:spPr>
      </p:pic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5648555E-C4AB-F4D4-9D46-3A72026B4B08}"/>
              </a:ext>
            </a:extLst>
          </p:cNvPr>
          <p:cNvSpPr/>
          <p:nvPr/>
        </p:nvSpPr>
        <p:spPr>
          <a:xfrm>
            <a:off x="331221" y="2437882"/>
            <a:ext cx="8638422" cy="914400"/>
          </a:xfrm>
          <a:custGeom>
            <a:avLst/>
            <a:gdLst>
              <a:gd name="connsiteX0" fmla="*/ 152403 w 8638422"/>
              <a:gd name="connsiteY0" fmla="*/ 0 h 914400"/>
              <a:gd name="connsiteX1" fmla="*/ 635453 w 8638422"/>
              <a:gd name="connsiteY1" fmla="*/ 0 h 914400"/>
              <a:gd name="connsiteX2" fmla="*/ 1203364 w 8638422"/>
              <a:gd name="connsiteY2" fmla="*/ 0 h 914400"/>
              <a:gd name="connsiteX3" fmla="*/ 1601554 w 8638422"/>
              <a:gd name="connsiteY3" fmla="*/ 0 h 914400"/>
              <a:gd name="connsiteX4" fmla="*/ 2339185 w 8638422"/>
              <a:gd name="connsiteY4" fmla="*/ 0 h 914400"/>
              <a:gd name="connsiteX5" fmla="*/ 2907095 w 8638422"/>
              <a:gd name="connsiteY5" fmla="*/ 0 h 914400"/>
              <a:gd name="connsiteX6" fmla="*/ 3390146 w 8638422"/>
              <a:gd name="connsiteY6" fmla="*/ 0 h 914400"/>
              <a:gd name="connsiteX7" fmla="*/ 4042916 w 8638422"/>
              <a:gd name="connsiteY7" fmla="*/ 0 h 914400"/>
              <a:gd name="connsiteX8" fmla="*/ 4525967 w 8638422"/>
              <a:gd name="connsiteY8" fmla="*/ 0 h 914400"/>
              <a:gd name="connsiteX9" fmla="*/ 4924157 w 8638422"/>
              <a:gd name="connsiteY9" fmla="*/ 0 h 914400"/>
              <a:gd name="connsiteX10" fmla="*/ 5322347 w 8638422"/>
              <a:gd name="connsiteY10" fmla="*/ 0 h 914400"/>
              <a:gd name="connsiteX11" fmla="*/ 5975118 w 8638422"/>
              <a:gd name="connsiteY11" fmla="*/ 0 h 914400"/>
              <a:gd name="connsiteX12" fmla="*/ 6458168 w 8638422"/>
              <a:gd name="connsiteY12" fmla="*/ 0 h 914400"/>
              <a:gd name="connsiteX13" fmla="*/ 6941218 w 8638422"/>
              <a:gd name="connsiteY13" fmla="*/ 0 h 914400"/>
              <a:gd name="connsiteX14" fmla="*/ 7339408 w 8638422"/>
              <a:gd name="connsiteY14" fmla="*/ 0 h 914400"/>
              <a:gd name="connsiteX15" fmla="*/ 7992179 w 8638422"/>
              <a:gd name="connsiteY15" fmla="*/ 0 h 914400"/>
              <a:gd name="connsiteX16" fmla="*/ 8638422 w 8638422"/>
              <a:gd name="connsiteY16" fmla="*/ 0 h 914400"/>
              <a:gd name="connsiteX17" fmla="*/ 8638422 w 8638422"/>
              <a:gd name="connsiteY17" fmla="*/ 0 h 914400"/>
              <a:gd name="connsiteX18" fmla="*/ 8638422 w 8638422"/>
              <a:gd name="connsiteY18" fmla="*/ 373379 h 914400"/>
              <a:gd name="connsiteX19" fmla="*/ 8638422 w 8638422"/>
              <a:gd name="connsiteY19" fmla="*/ 761997 h 914400"/>
              <a:gd name="connsiteX20" fmla="*/ 8486019 w 8638422"/>
              <a:gd name="connsiteY20" fmla="*/ 914400 h 914400"/>
              <a:gd name="connsiteX21" fmla="*/ 8087829 w 8638422"/>
              <a:gd name="connsiteY21" fmla="*/ 914400 h 914400"/>
              <a:gd name="connsiteX22" fmla="*/ 7435058 w 8638422"/>
              <a:gd name="connsiteY22" fmla="*/ 914400 h 914400"/>
              <a:gd name="connsiteX23" fmla="*/ 7036868 w 8638422"/>
              <a:gd name="connsiteY23" fmla="*/ 914400 h 914400"/>
              <a:gd name="connsiteX24" fmla="*/ 6214377 w 8638422"/>
              <a:gd name="connsiteY24" fmla="*/ 914400 h 914400"/>
              <a:gd name="connsiteX25" fmla="*/ 5646466 w 8638422"/>
              <a:gd name="connsiteY25" fmla="*/ 914400 h 914400"/>
              <a:gd name="connsiteX26" fmla="*/ 5248276 w 8638422"/>
              <a:gd name="connsiteY26" fmla="*/ 914400 h 914400"/>
              <a:gd name="connsiteX27" fmla="*/ 4765226 w 8638422"/>
              <a:gd name="connsiteY27" fmla="*/ 914400 h 914400"/>
              <a:gd name="connsiteX28" fmla="*/ 4112455 w 8638422"/>
              <a:gd name="connsiteY28" fmla="*/ 914400 h 914400"/>
              <a:gd name="connsiteX29" fmla="*/ 3374824 w 8638422"/>
              <a:gd name="connsiteY29" fmla="*/ 914400 h 914400"/>
              <a:gd name="connsiteX30" fmla="*/ 2806914 w 8638422"/>
              <a:gd name="connsiteY30" fmla="*/ 914400 h 914400"/>
              <a:gd name="connsiteX31" fmla="*/ 2323864 w 8638422"/>
              <a:gd name="connsiteY31" fmla="*/ 914400 h 914400"/>
              <a:gd name="connsiteX32" fmla="*/ 1501373 w 8638422"/>
              <a:gd name="connsiteY32" fmla="*/ 914400 h 914400"/>
              <a:gd name="connsiteX33" fmla="*/ 848602 w 8638422"/>
              <a:gd name="connsiteY33" fmla="*/ 914400 h 914400"/>
              <a:gd name="connsiteX34" fmla="*/ 0 w 8638422"/>
              <a:gd name="connsiteY34" fmla="*/ 914400 h 914400"/>
              <a:gd name="connsiteX35" fmla="*/ 0 w 8638422"/>
              <a:gd name="connsiteY35" fmla="*/ 914400 h 914400"/>
              <a:gd name="connsiteX36" fmla="*/ 0 w 8638422"/>
              <a:gd name="connsiteY36" fmla="*/ 541021 h 914400"/>
              <a:gd name="connsiteX37" fmla="*/ 0 w 8638422"/>
              <a:gd name="connsiteY37" fmla="*/ 152403 h 914400"/>
              <a:gd name="connsiteX38" fmla="*/ 152403 w 8638422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638422" h="914400" fill="none" extrusionOk="0">
                <a:moveTo>
                  <a:pt x="152403" y="0"/>
                </a:moveTo>
                <a:cubicBezTo>
                  <a:pt x="356176" y="-2656"/>
                  <a:pt x="417769" y="-22198"/>
                  <a:pt x="635453" y="0"/>
                </a:cubicBezTo>
                <a:cubicBezTo>
                  <a:pt x="853137" y="22198"/>
                  <a:pt x="1050445" y="-21008"/>
                  <a:pt x="1203364" y="0"/>
                </a:cubicBezTo>
                <a:cubicBezTo>
                  <a:pt x="1356283" y="21008"/>
                  <a:pt x="1495619" y="-11049"/>
                  <a:pt x="1601554" y="0"/>
                </a:cubicBezTo>
                <a:cubicBezTo>
                  <a:pt x="1707489" y="11049"/>
                  <a:pt x="2041367" y="-28109"/>
                  <a:pt x="2339185" y="0"/>
                </a:cubicBezTo>
                <a:cubicBezTo>
                  <a:pt x="2637003" y="28109"/>
                  <a:pt x="2662813" y="-17122"/>
                  <a:pt x="2907095" y="0"/>
                </a:cubicBezTo>
                <a:cubicBezTo>
                  <a:pt x="3151377" y="17122"/>
                  <a:pt x="3290638" y="-23553"/>
                  <a:pt x="3390146" y="0"/>
                </a:cubicBezTo>
                <a:cubicBezTo>
                  <a:pt x="3489654" y="23553"/>
                  <a:pt x="3907826" y="2133"/>
                  <a:pt x="4042916" y="0"/>
                </a:cubicBezTo>
                <a:cubicBezTo>
                  <a:pt x="4178006" y="-2133"/>
                  <a:pt x="4327101" y="-20416"/>
                  <a:pt x="4525967" y="0"/>
                </a:cubicBezTo>
                <a:cubicBezTo>
                  <a:pt x="4724833" y="20416"/>
                  <a:pt x="4769347" y="15075"/>
                  <a:pt x="4924157" y="0"/>
                </a:cubicBezTo>
                <a:cubicBezTo>
                  <a:pt x="5078967" y="-15075"/>
                  <a:pt x="5211211" y="13926"/>
                  <a:pt x="5322347" y="0"/>
                </a:cubicBezTo>
                <a:cubicBezTo>
                  <a:pt x="5433483" y="-13926"/>
                  <a:pt x="5748071" y="32387"/>
                  <a:pt x="5975118" y="0"/>
                </a:cubicBezTo>
                <a:cubicBezTo>
                  <a:pt x="6202165" y="-32387"/>
                  <a:pt x="6234826" y="-1129"/>
                  <a:pt x="6458168" y="0"/>
                </a:cubicBezTo>
                <a:cubicBezTo>
                  <a:pt x="6681510" y="1129"/>
                  <a:pt x="6837012" y="14840"/>
                  <a:pt x="6941218" y="0"/>
                </a:cubicBezTo>
                <a:cubicBezTo>
                  <a:pt x="7045424" y="-14840"/>
                  <a:pt x="7237709" y="-2862"/>
                  <a:pt x="7339408" y="0"/>
                </a:cubicBezTo>
                <a:cubicBezTo>
                  <a:pt x="7441107" y="2862"/>
                  <a:pt x="7736914" y="26779"/>
                  <a:pt x="7992179" y="0"/>
                </a:cubicBezTo>
                <a:cubicBezTo>
                  <a:pt x="8247444" y="-26779"/>
                  <a:pt x="8461740" y="5280"/>
                  <a:pt x="8638422" y="0"/>
                </a:cubicBezTo>
                <a:lnTo>
                  <a:pt x="8638422" y="0"/>
                </a:lnTo>
                <a:cubicBezTo>
                  <a:pt x="8632662" y="91248"/>
                  <a:pt x="8629198" y="207532"/>
                  <a:pt x="8638422" y="373379"/>
                </a:cubicBezTo>
                <a:cubicBezTo>
                  <a:pt x="8647646" y="539226"/>
                  <a:pt x="8635244" y="605460"/>
                  <a:pt x="8638422" y="761997"/>
                </a:cubicBezTo>
                <a:cubicBezTo>
                  <a:pt x="8635182" y="859659"/>
                  <a:pt x="8574109" y="917053"/>
                  <a:pt x="8486019" y="914400"/>
                </a:cubicBezTo>
                <a:cubicBezTo>
                  <a:pt x="8299396" y="911044"/>
                  <a:pt x="8203509" y="902412"/>
                  <a:pt x="8087829" y="914400"/>
                </a:cubicBezTo>
                <a:cubicBezTo>
                  <a:pt x="7972149" y="926389"/>
                  <a:pt x="7636411" y="892004"/>
                  <a:pt x="7435058" y="914400"/>
                </a:cubicBezTo>
                <a:cubicBezTo>
                  <a:pt x="7233705" y="936796"/>
                  <a:pt x="7125546" y="905273"/>
                  <a:pt x="7036868" y="914400"/>
                </a:cubicBezTo>
                <a:cubicBezTo>
                  <a:pt x="6948190" y="923528"/>
                  <a:pt x="6604445" y="906509"/>
                  <a:pt x="6214377" y="914400"/>
                </a:cubicBezTo>
                <a:cubicBezTo>
                  <a:pt x="5824309" y="922291"/>
                  <a:pt x="5766682" y="917160"/>
                  <a:pt x="5646466" y="914400"/>
                </a:cubicBezTo>
                <a:cubicBezTo>
                  <a:pt x="5526250" y="911640"/>
                  <a:pt x="5364597" y="927534"/>
                  <a:pt x="5248276" y="914400"/>
                </a:cubicBezTo>
                <a:cubicBezTo>
                  <a:pt x="5131955" y="901267"/>
                  <a:pt x="4902891" y="912615"/>
                  <a:pt x="4765226" y="914400"/>
                </a:cubicBezTo>
                <a:cubicBezTo>
                  <a:pt x="4627561" y="916186"/>
                  <a:pt x="4406680" y="911904"/>
                  <a:pt x="4112455" y="914400"/>
                </a:cubicBezTo>
                <a:cubicBezTo>
                  <a:pt x="3818230" y="916896"/>
                  <a:pt x="3731593" y="911647"/>
                  <a:pt x="3374824" y="914400"/>
                </a:cubicBezTo>
                <a:cubicBezTo>
                  <a:pt x="3018055" y="917153"/>
                  <a:pt x="2999177" y="928587"/>
                  <a:pt x="2806914" y="914400"/>
                </a:cubicBezTo>
                <a:cubicBezTo>
                  <a:pt x="2614651" y="900214"/>
                  <a:pt x="2523477" y="924206"/>
                  <a:pt x="2323864" y="914400"/>
                </a:cubicBezTo>
                <a:cubicBezTo>
                  <a:pt x="2124251" y="904595"/>
                  <a:pt x="1895369" y="924747"/>
                  <a:pt x="1501373" y="914400"/>
                </a:cubicBezTo>
                <a:cubicBezTo>
                  <a:pt x="1107377" y="904053"/>
                  <a:pt x="1072847" y="916606"/>
                  <a:pt x="848602" y="914400"/>
                </a:cubicBezTo>
                <a:cubicBezTo>
                  <a:pt x="624357" y="912194"/>
                  <a:pt x="254545" y="946362"/>
                  <a:pt x="0" y="914400"/>
                </a:cubicBezTo>
                <a:lnTo>
                  <a:pt x="0" y="914400"/>
                </a:lnTo>
                <a:cubicBezTo>
                  <a:pt x="-10957" y="795580"/>
                  <a:pt x="15864" y="622611"/>
                  <a:pt x="0" y="541021"/>
                </a:cubicBezTo>
                <a:cubicBezTo>
                  <a:pt x="-15864" y="459431"/>
                  <a:pt x="14560" y="330424"/>
                  <a:pt x="0" y="152403"/>
                </a:cubicBezTo>
                <a:cubicBezTo>
                  <a:pt x="-7547" y="51150"/>
                  <a:pt x="69073" y="-19590"/>
                  <a:pt x="152403" y="0"/>
                </a:cubicBezTo>
                <a:close/>
              </a:path>
              <a:path w="8638422" h="914400" stroke="0" extrusionOk="0">
                <a:moveTo>
                  <a:pt x="152403" y="0"/>
                </a:moveTo>
                <a:cubicBezTo>
                  <a:pt x="284815" y="17610"/>
                  <a:pt x="458349" y="-982"/>
                  <a:pt x="720314" y="0"/>
                </a:cubicBezTo>
                <a:cubicBezTo>
                  <a:pt x="982279" y="982"/>
                  <a:pt x="1071813" y="12346"/>
                  <a:pt x="1373084" y="0"/>
                </a:cubicBezTo>
                <a:cubicBezTo>
                  <a:pt x="1674355" y="-12346"/>
                  <a:pt x="1640028" y="337"/>
                  <a:pt x="1771274" y="0"/>
                </a:cubicBezTo>
                <a:cubicBezTo>
                  <a:pt x="1902520" y="-337"/>
                  <a:pt x="2170326" y="-20773"/>
                  <a:pt x="2424045" y="0"/>
                </a:cubicBezTo>
                <a:cubicBezTo>
                  <a:pt x="2677764" y="20773"/>
                  <a:pt x="2801033" y="27486"/>
                  <a:pt x="3076816" y="0"/>
                </a:cubicBezTo>
                <a:cubicBezTo>
                  <a:pt x="3352599" y="-27486"/>
                  <a:pt x="3401255" y="-11431"/>
                  <a:pt x="3644726" y="0"/>
                </a:cubicBezTo>
                <a:cubicBezTo>
                  <a:pt x="3888197" y="11431"/>
                  <a:pt x="4099294" y="-26833"/>
                  <a:pt x="4297497" y="0"/>
                </a:cubicBezTo>
                <a:cubicBezTo>
                  <a:pt x="4495700" y="26833"/>
                  <a:pt x="4739556" y="28496"/>
                  <a:pt x="5035128" y="0"/>
                </a:cubicBezTo>
                <a:cubicBezTo>
                  <a:pt x="5330700" y="-28496"/>
                  <a:pt x="5691551" y="1795"/>
                  <a:pt x="5857619" y="0"/>
                </a:cubicBezTo>
                <a:cubicBezTo>
                  <a:pt x="6023687" y="-1795"/>
                  <a:pt x="6223501" y="1063"/>
                  <a:pt x="6340669" y="0"/>
                </a:cubicBezTo>
                <a:cubicBezTo>
                  <a:pt x="6457837" y="-1063"/>
                  <a:pt x="6806480" y="5039"/>
                  <a:pt x="7078300" y="0"/>
                </a:cubicBezTo>
                <a:cubicBezTo>
                  <a:pt x="7350120" y="-5039"/>
                  <a:pt x="7300533" y="-7112"/>
                  <a:pt x="7476490" y="0"/>
                </a:cubicBezTo>
                <a:cubicBezTo>
                  <a:pt x="7652447" y="7112"/>
                  <a:pt x="7756943" y="-15529"/>
                  <a:pt x="7874680" y="0"/>
                </a:cubicBezTo>
                <a:cubicBezTo>
                  <a:pt x="7992417" y="15529"/>
                  <a:pt x="8299903" y="-17894"/>
                  <a:pt x="8638422" y="0"/>
                </a:cubicBezTo>
                <a:lnTo>
                  <a:pt x="8638422" y="0"/>
                </a:lnTo>
                <a:cubicBezTo>
                  <a:pt x="8641229" y="124600"/>
                  <a:pt x="8620019" y="191848"/>
                  <a:pt x="8638422" y="373379"/>
                </a:cubicBezTo>
                <a:cubicBezTo>
                  <a:pt x="8656825" y="554910"/>
                  <a:pt x="8652839" y="620407"/>
                  <a:pt x="8638422" y="761997"/>
                </a:cubicBezTo>
                <a:cubicBezTo>
                  <a:pt x="8653705" y="845434"/>
                  <a:pt x="8568246" y="911903"/>
                  <a:pt x="8486019" y="914400"/>
                </a:cubicBezTo>
                <a:cubicBezTo>
                  <a:pt x="8298663" y="906244"/>
                  <a:pt x="8095672" y="950196"/>
                  <a:pt x="7748388" y="914400"/>
                </a:cubicBezTo>
                <a:cubicBezTo>
                  <a:pt x="7401104" y="878604"/>
                  <a:pt x="7228334" y="900597"/>
                  <a:pt x="6925897" y="914400"/>
                </a:cubicBezTo>
                <a:cubicBezTo>
                  <a:pt x="6623460" y="928203"/>
                  <a:pt x="6615519" y="942493"/>
                  <a:pt x="6357987" y="914400"/>
                </a:cubicBezTo>
                <a:cubicBezTo>
                  <a:pt x="6100455" y="886308"/>
                  <a:pt x="6051970" y="888643"/>
                  <a:pt x="5790076" y="914400"/>
                </a:cubicBezTo>
                <a:cubicBezTo>
                  <a:pt x="5528182" y="940157"/>
                  <a:pt x="5457341" y="931705"/>
                  <a:pt x="5137305" y="914400"/>
                </a:cubicBezTo>
                <a:cubicBezTo>
                  <a:pt x="4817269" y="897095"/>
                  <a:pt x="4755111" y="913927"/>
                  <a:pt x="4654255" y="914400"/>
                </a:cubicBezTo>
                <a:cubicBezTo>
                  <a:pt x="4553399" y="914874"/>
                  <a:pt x="4406296" y="899978"/>
                  <a:pt x="4256065" y="914400"/>
                </a:cubicBezTo>
                <a:cubicBezTo>
                  <a:pt x="4105834" y="928823"/>
                  <a:pt x="3715599" y="941477"/>
                  <a:pt x="3518434" y="914400"/>
                </a:cubicBezTo>
                <a:cubicBezTo>
                  <a:pt x="3321269" y="887323"/>
                  <a:pt x="2926772" y="873643"/>
                  <a:pt x="2695943" y="914400"/>
                </a:cubicBezTo>
                <a:cubicBezTo>
                  <a:pt x="2465114" y="955157"/>
                  <a:pt x="2091442" y="943518"/>
                  <a:pt x="1873452" y="914400"/>
                </a:cubicBezTo>
                <a:cubicBezTo>
                  <a:pt x="1655462" y="885282"/>
                  <a:pt x="1564818" y="934505"/>
                  <a:pt x="1390402" y="914400"/>
                </a:cubicBezTo>
                <a:cubicBezTo>
                  <a:pt x="1215986" y="894296"/>
                  <a:pt x="881725" y="948835"/>
                  <a:pt x="567911" y="914400"/>
                </a:cubicBezTo>
                <a:cubicBezTo>
                  <a:pt x="254097" y="879965"/>
                  <a:pt x="271942" y="904437"/>
                  <a:pt x="0" y="914400"/>
                </a:cubicBezTo>
                <a:lnTo>
                  <a:pt x="0" y="914400"/>
                </a:lnTo>
                <a:cubicBezTo>
                  <a:pt x="-4344" y="737557"/>
                  <a:pt x="8039" y="656001"/>
                  <a:pt x="0" y="533402"/>
                </a:cubicBezTo>
                <a:cubicBezTo>
                  <a:pt x="-8039" y="410803"/>
                  <a:pt x="-15305" y="260651"/>
                  <a:pt x="0" y="152403"/>
                </a:cubicBezTo>
                <a:cubicBezTo>
                  <a:pt x="-3555" y="72854"/>
                  <a:pt x="81922" y="2773"/>
                  <a:pt x="152403" y="0"/>
                </a:cubicBezTo>
                <a:close/>
              </a:path>
            </a:pathLst>
          </a:custGeom>
          <a:solidFill>
            <a:schemeClr val="bg1"/>
          </a:solidFill>
          <a:ln w="19050">
            <a:prstDash val="dash"/>
            <a:extLst>
              <a:ext uri="{C807C97D-BFC1-408E-A445-0C87EB9F89A2}">
                <ask:lineSketchStyleProps xmlns:ask="http://schemas.microsoft.com/office/drawing/2018/sketchyshapes" sd="125126668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suy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nghĩ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gì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về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sự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gắng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Anh?</a:t>
            </a: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DB8A3181-ACD3-8D76-7FD9-27C5F5B77D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115" y="2206298"/>
            <a:ext cx="576064" cy="523018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7A84CAFA-50D3-5F11-A436-94CE824F602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7115" y="3535138"/>
            <a:ext cx="1873389" cy="16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4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0F44EE4D-2C44-495E-A4B6-A492A78F62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/>
          <a:stretch/>
        </p:blipFill>
        <p:spPr>
          <a:xfrm>
            <a:off x="0" y="3556026"/>
            <a:ext cx="9144000" cy="1587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C4AE1C-77EE-41C3-959E-42169DA9D8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5318500" y="246862"/>
            <a:ext cx="3518377" cy="8128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37AC3F2-8BED-4C24-A2A5-C328C7733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16" y="274789"/>
            <a:ext cx="1298738" cy="569252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8D21AF75-7FE0-AF4E-3D6F-89B1ED2D6CEC}"/>
              </a:ext>
            </a:extLst>
          </p:cNvPr>
          <p:cNvSpPr/>
          <p:nvPr/>
        </p:nvSpPr>
        <p:spPr>
          <a:xfrm>
            <a:off x="404821" y="154890"/>
            <a:ext cx="8638422" cy="914400"/>
          </a:xfrm>
          <a:custGeom>
            <a:avLst/>
            <a:gdLst>
              <a:gd name="connsiteX0" fmla="*/ 152403 w 8638422"/>
              <a:gd name="connsiteY0" fmla="*/ 0 h 914400"/>
              <a:gd name="connsiteX1" fmla="*/ 635453 w 8638422"/>
              <a:gd name="connsiteY1" fmla="*/ 0 h 914400"/>
              <a:gd name="connsiteX2" fmla="*/ 1203364 w 8638422"/>
              <a:gd name="connsiteY2" fmla="*/ 0 h 914400"/>
              <a:gd name="connsiteX3" fmla="*/ 1601554 w 8638422"/>
              <a:gd name="connsiteY3" fmla="*/ 0 h 914400"/>
              <a:gd name="connsiteX4" fmla="*/ 2339185 w 8638422"/>
              <a:gd name="connsiteY4" fmla="*/ 0 h 914400"/>
              <a:gd name="connsiteX5" fmla="*/ 2907095 w 8638422"/>
              <a:gd name="connsiteY5" fmla="*/ 0 h 914400"/>
              <a:gd name="connsiteX6" fmla="*/ 3390146 w 8638422"/>
              <a:gd name="connsiteY6" fmla="*/ 0 h 914400"/>
              <a:gd name="connsiteX7" fmla="*/ 4042916 w 8638422"/>
              <a:gd name="connsiteY7" fmla="*/ 0 h 914400"/>
              <a:gd name="connsiteX8" fmla="*/ 4525967 w 8638422"/>
              <a:gd name="connsiteY8" fmla="*/ 0 h 914400"/>
              <a:gd name="connsiteX9" fmla="*/ 4924157 w 8638422"/>
              <a:gd name="connsiteY9" fmla="*/ 0 h 914400"/>
              <a:gd name="connsiteX10" fmla="*/ 5322347 w 8638422"/>
              <a:gd name="connsiteY10" fmla="*/ 0 h 914400"/>
              <a:gd name="connsiteX11" fmla="*/ 5975118 w 8638422"/>
              <a:gd name="connsiteY11" fmla="*/ 0 h 914400"/>
              <a:gd name="connsiteX12" fmla="*/ 6458168 w 8638422"/>
              <a:gd name="connsiteY12" fmla="*/ 0 h 914400"/>
              <a:gd name="connsiteX13" fmla="*/ 6941218 w 8638422"/>
              <a:gd name="connsiteY13" fmla="*/ 0 h 914400"/>
              <a:gd name="connsiteX14" fmla="*/ 7339408 w 8638422"/>
              <a:gd name="connsiteY14" fmla="*/ 0 h 914400"/>
              <a:gd name="connsiteX15" fmla="*/ 7992179 w 8638422"/>
              <a:gd name="connsiteY15" fmla="*/ 0 h 914400"/>
              <a:gd name="connsiteX16" fmla="*/ 8638422 w 8638422"/>
              <a:gd name="connsiteY16" fmla="*/ 0 h 914400"/>
              <a:gd name="connsiteX17" fmla="*/ 8638422 w 8638422"/>
              <a:gd name="connsiteY17" fmla="*/ 0 h 914400"/>
              <a:gd name="connsiteX18" fmla="*/ 8638422 w 8638422"/>
              <a:gd name="connsiteY18" fmla="*/ 373379 h 914400"/>
              <a:gd name="connsiteX19" fmla="*/ 8638422 w 8638422"/>
              <a:gd name="connsiteY19" fmla="*/ 761997 h 914400"/>
              <a:gd name="connsiteX20" fmla="*/ 8486019 w 8638422"/>
              <a:gd name="connsiteY20" fmla="*/ 914400 h 914400"/>
              <a:gd name="connsiteX21" fmla="*/ 8087829 w 8638422"/>
              <a:gd name="connsiteY21" fmla="*/ 914400 h 914400"/>
              <a:gd name="connsiteX22" fmla="*/ 7435058 w 8638422"/>
              <a:gd name="connsiteY22" fmla="*/ 914400 h 914400"/>
              <a:gd name="connsiteX23" fmla="*/ 7036868 w 8638422"/>
              <a:gd name="connsiteY23" fmla="*/ 914400 h 914400"/>
              <a:gd name="connsiteX24" fmla="*/ 6214377 w 8638422"/>
              <a:gd name="connsiteY24" fmla="*/ 914400 h 914400"/>
              <a:gd name="connsiteX25" fmla="*/ 5646466 w 8638422"/>
              <a:gd name="connsiteY25" fmla="*/ 914400 h 914400"/>
              <a:gd name="connsiteX26" fmla="*/ 5248276 w 8638422"/>
              <a:gd name="connsiteY26" fmla="*/ 914400 h 914400"/>
              <a:gd name="connsiteX27" fmla="*/ 4765226 w 8638422"/>
              <a:gd name="connsiteY27" fmla="*/ 914400 h 914400"/>
              <a:gd name="connsiteX28" fmla="*/ 4112455 w 8638422"/>
              <a:gd name="connsiteY28" fmla="*/ 914400 h 914400"/>
              <a:gd name="connsiteX29" fmla="*/ 3374824 w 8638422"/>
              <a:gd name="connsiteY29" fmla="*/ 914400 h 914400"/>
              <a:gd name="connsiteX30" fmla="*/ 2806914 w 8638422"/>
              <a:gd name="connsiteY30" fmla="*/ 914400 h 914400"/>
              <a:gd name="connsiteX31" fmla="*/ 2323864 w 8638422"/>
              <a:gd name="connsiteY31" fmla="*/ 914400 h 914400"/>
              <a:gd name="connsiteX32" fmla="*/ 1501373 w 8638422"/>
              <a:gd name="connsiteY32" fmla="*/ 914400 h 914400"/>
              <a:gd name="connsiteX33" fmla="*/ 848602 w 8638422"/>
              <a:gd name="connsiteY33" fmla="*/ 914400 h 914400"/>
              <a:gd name="connsiteX34" fmla="*/ 0 w 8638422"/>
              <a:gd name="connsiteY34" fmla="*/ 914400 h 914400"/>
              <a:gd name="connsiteX35" fmla="*/ 0 w 8638422"/>
              <a:gd name="connsiteY35" fmla="*/ 914400 h 914400"/>
              <a:gd name="connsiteX36" fmla="*/ 0 w 8638422"/>
              <a:gd name="connsiteY36" fmla="*/ 541021 h 914400"/>
              <a:gd name="connsiteX37" fmla="*/ 0 w 8638422"/>
              <a:gd name="connsiteY37" fmla="*/ 152403 h 914400"/>
              <a:gd name="connsiteX38" fmla="*/ 152403 w 8638422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638422" h="914400" fill="none" extrusionOk="0">
                <a:moveTo>
                  <a:pt x="152403" y="0"/>
                </a:moveTo>
                <a:cubicBezTo>
                  <a:pt x="356176" y="-2656"/>
                  <a:pt x="417769" y="-22198"/>
                  <a:pt x="635453" y="0"/>
                </a:cubicBezTo>
                <a:cubicBezTo>
                  <a:pt x="853137" y="22198"/>
                  <a:pt x="1050445" y="-21008"/>
                  <a:pt x="1203364" y="0"/>
                </a:cubicBezTo>
                <a:cubicBezTo>
                  <a:pt x="1356283" y="21008"/>
                  <a:pt x="1495619" y="-11049"/>
                  <a:pt x="1601554" y="0"/>
                </a:cubicBezTo>
                <a:cubicBezTo>
                  <a:pt x="1707489" y="11049"/>
                  <a:pt x="2041367" y="-28109"/>
                  <a:pt x="2339185" y="0"/>
                </a:cubicBezTo>
                <a:cubicBezTo>
                  <a:pt x="2637003" y="28109"/>
                  <a:pt x="2662813" y="-17122"/>
                  <a:pt x="2907095" y="0"/>
                </a:cubicBezTo>
                <a:cubicBezTo>
                  <a:pt x="3151377" y="17122"/>
                  <a:pt x="3290638" y="-23553"/>
                  <a:pt x="3390146" y="0"/>
                </a:cubicBezTo>
                <a:cubicBezTo>
                  <a:pt x="3489654" y="23553"/>
                  <a:pt x="3907826" y="2133"/>
                  <a:pt x="4042916" y="0"/>
                </a:cubicBezTo>
                <a:cubicBezTo>
                  <a:pt x="4178006" y="-2133"/>
                  <a:pt x="4327101" y="-20416"/>
                  <a:pt x="4525967" y="0"/>
                </a:cubicBezTo>
                <a:cubicBezTo>
                  <a:pt x="4724833" y="20416"/>
                  <a:pt x="4769347" y="15075"/>
                  <a:pt x="4924157" y="0"/>
                </a:cubicBezTo>
                <a:cubicBezTo>
                  <a:pt x="5078967" y="-15075"/>
                  <a:pt x="5211211" y="13926"/>
                  <a:pt x="5322347" y="0"/>
                </a:cubicBezTo>
                <a:cubicBezTo>
                  <a:pt x="5433483" y="-13926"/>
                  <a:pt x="5748071" y="32387"/>
                  <a:pt x="5975118" y="0"/>
                </a:cubicBezTo>
                <a:cubicBezTo>
                  <a:pt x="6202165" y="-32387"/>
                  <a:pt x="6234826" y="-1129"/>
                  <a:pt x="6458168" y="0"/>
                </a:cubicBezTo>
                <a:cubicBezTo>
                  <a:pt x="6681510" y="1129"/>
                  <a:pt x="6837012" y="14840"/>
                  <a:pt x="6941218" y="0"/>
                </a:cubicBezTo>
                <a:cubicBezTo>
                  <a:pt x="7045424" y="-14840"/>
                  <a:pt x="7237709" y="-2862"/>
                  <a:pt x="7339408" y="0"/>
                </a:cubicBezTo>
                <a:cubicBezTo>
                  <a:pt x="7441107" y="2862"/>
                  <a:pt x="7736914" y="26779"/>
                  <a:pt x="7992179" y="0"/>
                </a:cubicBezTo>
                <a:cubicBezTo>
                  <a:pt x="8247444" y="-26779"/>
                  <a:pt x="8461740" y="5280"/>
                  <a:pt x="8638422" y="0"/>
                </a:cubicBezTo>
                <a:lnTo>
                  <a:pt x="8638422" y="0"/>
                </a:lnTo>
                <a:cubicBezTo>
                  <a:pt x="8632662" y="91248"/>
                  <a:pt x="8629198" y="207532"/>
                  <a:pt x="8638422" y="373379"/>
                </a:cubicBezTo>
                <a:cubicBezTo>
                  <a:pt x="8647646" y="539226"/>
                  <a:pt x="8635244" y="605460"/>
                  <a:pt x="8638422" y="761997"/>
                </a:cubicBezTo>
                <a:cubicBezTo>
                  <a:pt x="8635182" y="859659"/>
                  <a:pt x="8574109" y="917053"/>
                  <a:pt x="8486019" y="914400"/>
                </a:cubicBezTo>
                <a:cubicBezTo>
                  <a:pt x="8299396" y="911044"/>
                  <a:pt x="8203509" y="902412"/>
                  <a:pt x="8087829" y="914400"/>
                </a:cubicBezTo>
                <a:cubicBezTo>
                  <a:pt x="7972149" y="926389"/>
                  <a:pt x="7636411" y="892004"/>
                  <a:pt x="7435058" y="914400"/>
                </a:cubicBezTo>
                <a:cubicBezTo>
                  <a:pt x="7233705" y="936796"/>
                  <a:pt x="7125546" y="905273"/>
                  <a:pt x="7036868" y="914400"/>
                </a:cubicBezTo>
                <a:cubicBezTo>
                  <a:pt x="6948190" y="923528"/>
                  <a:pt x="6604445" y="906509"/>
                  <a:pt x="6214377" y="914400"/>
                </a:cubicBezTo>
                <a:cubicBezTo>
                  <a:pt x="5824309" y="922291"/>
                  <a:pt x="5766682" y="917160"/>
                  <a:pt x="5646466" y="914400"/>
                </a:cubicBezTo>
                <a:cubicBezTo>
                  <a:pt x="5526250" y="911640"/>
                  <a:pt x="5364597" y="927534"/>
                  <a:pt x="5248276" y="914400"/>
                </a:cubicBezTo>
                <a:cubicBezTo>
                  <a:pt x="5131955" y="901267"/>
                  <a:pt x="4902891" y="912615"/>
                  <a:pt x="4765226" y="914400"/>
                </a:cubicBezTo>
                <a:cubicBezTo>
                  <a:pt x="4627561" y="916186"/>
                  <a:pt x="4406680" y="911904"/>
                  <a:pt x="4112455" y="914400"/>
                </a:cubicBezTo>
                <a:cubicBezTo>
                  <a:pt x="3818230" y="916896"/>
                  <a:pt x="3731593" y="911647"/>
                  <a:pt x="3374824" y="914400"/>
                </a:cubicBezTo>
                <a:cubicBezTo>
                  <a:pt x="3018055" y="917153"/>
                  <a:pt x="2999177" y="928587"/>
                  <a:pt x="2806914" y="914400"/>
                </a:cubicBezTo>
                <a:cubicBezTo>
                  <a:pt x="2614651" y="900214"/>
                  <a:pt x="2523477" y="924206"/>
                  <a:pt x="2323864" y="914400"/>
                </a:cubicBezTo>
                <a:cubicBezTo>
                  <a:pt x="2124251" y="904595"/>
                  <a:pt x="1895369" y="924747"/>
                  <a:pt x="1501373" y="914400"/>
                </a:cubicBezTo>
                <a:cubicBezTo>
                  <a:pt x="1107377" y="904053"/>
                  <a:pt x="1072847" y="916606"/>
                  <a:pt x="848602" y="914400"/>
                </a:cubicBezTo>
                <a:cubicBezTo>
                  <a:pt x="624357" y="912194"/>
                  <a:pt x="254545" y="946362"/>
                  <a:pt x="0" y="914400"/>
                </a:cubicBezTo>
                <a:lnTo>
                  <a:pt x="0" y="914400"/>
                </a:lnTo>
                <a:cubicBezTo>
                  <a:pt x="-10957" y="795580"/>
                  <a:pt x="15864" y="622611"/>
                  <a:pt x="0" y="541021"/>
                </a:cubicBezTo>
                <a:cubicBezTo>
                  <a:pt x="-15864" y="459431"/>
                  <a:pt x="14560" y="330424"/>
                  <a:pt x="0" y="152403"/>
                </a:cubicBezTo>
                <a:cubicBezTo>
                  <a:pt x="-7547" y="51150"/>
                  <a:pt x="69073" y="-19590"/>
                  <a:pt x="152403" y="0"/>
                </a:cubicBezTo>
                <a:close/>
              </a:path>
              <a:path w="8638422" h="914400" stroke="0" extrusionOk="0">
                <a:moveTo>
                  <a:pt x="152403" y="0"/>
                </a:moveTo>
                <a:cubicBezTo>
                  <a:pt x="284815" y="17610"/>
                  <a:pt x="458349" y="-982"/>
                  <a:pt x="720314" y="0"/>
                </a:cubicBezTo>
                <a:cubicBezTo>
                  <a:pt x="982279" y="982"/>
                  <a:pt x="1071813" y="12346"/>
                  <a:pt x="1373084" y="0"/>
                </a:cubicBezTo>
                <a:cubicBezTo>
                  <a:pt x="1674355" y="-12346"/>
                  <a:pt x="1640028" y="337"/>
                  <a:pt x="1771274" y="0"/>
                </a:cubicBezTo>
                <a:cubicBezTo>
                  <a:pt x="1902520" y="-337"/>
                  <a:pt x="2170326" y="-20773"/>
                  <a:pt x="2424045" y="0"/>
                </a:cubicBezTo>
                <a:cubicBezTo>
                  <a:pt x="2677764" y="20773"/>
                  <a:pt x="2801033" y="27486"/>
                  <a:pt x="3076816" y="0"/>
                </a:cubicBezTo>
                <a:cubicBezTo>
                  <a:pt x="3352599" y="-27486"/>
                  <a:pt x="3401255" y="-11431"/>
                  <a:pt x="3644726" y="0"/>
                </a:cubicBezTo>
                <a:cubicBezTo>
                  <a:pt x="3888197" y="11431"/>
                  <a:pt x="4099294" y="-26833"/>
                  <a:pt x="4297497" y="0"/>
                </a:cubicBezTo>
                <a:cubicBezTo>
                  <a:pt x="4495700" y="26833"/>
                  <a:pt x="4739556" y="28496"/>
                  <a:pt x="5035128" y="0"/>
                </a:cubicBezTo>
                <a:cubicBezTo>
                  <a:pt x="5330700" y="-28496"/>
                  <a:pt x="5691551" y="1795"/>
                  <a:pt x="5857619" y="0"/>
                </a:cubicBezTo>
                <a:cubicBezTo>
                  <a:pt x="6023687" y="-1795"/>
                  <a:pt x="6223501" y="1063"/>
                  <a:pt x="6340669" y="0"/>
                </a:cubicBezTo>
                <a:cubicBezTo>
                  <a:pt x="6457837" y="-1063"/>
                  <a:pt x="6806480" y="5039"/>
                  <a:pt x="7078300" y="0"/>
                </a:cubicBezTo>
                <a:cubicBezTo>
                  <a:pt x="7350120" y="-5039"/>
                  <a:pt x="7300533" y="-7112"/>
                  <a:pt x="7476490" y="0"/>
                </a:cubicBezTo>
                <a:cubicBezTo>
                  <a:pt x="7652447" y="7112"/>
                  <a:pt x="7756943" y="-15529"/>
                  <a:pt x="7874680" y="0"/>
                </a:cubicBezTo>
                <a:cubicBezTo>
                  <a:pt x="7992417" y="15529"/>
                  <a:pt x="8299903" y="-17894"/>
                  <a:pt x="8638422" y="0"/>
                </a:cubicBezTo>
                <a:lnTo>
                  <a:pt x="8638422" y="0"/>
                </a:lnTo>
                <a:cubicBezTo>
                  <a:pt x="8641229" y="124600"/>
                  <a:pt x="8620019" y="191848"/>
                  <a:pt x="8638422" y="373379"/>
                </a:cubicBezTo>
                <a:cubicBezTo>
                  <a:pt x="8656825" y="554910"/>
                  <a:pt x="8652839" y="620407"/>
                  <a:pt x="8638422" y="761997"/>
                </a:cubicBezTo>
                <a:cubicBezTo>
                  <a:pt x="8653705" y="845434"/>
                  <a:pt x="8568246" y="911903"/>
                  <a:pt x="8486019" y="914400"/>
                </a:cubicBezTo>
                <a:cubicBezTo>
                  <a:pt x="8298663" y="906244"/>
                  <a:pt x="8095672" y="950196"/>
                  <a:pt x="7748388" y="914400"/>
                </a:cubicBezTo>
                <a:cubicBezTo>
                  <a:pt x="7401104" y="878604"/>
                  <a:pt x="7228334" y="900597"/>
                  <a:pt x="6925897" y="914400"/>
                </a:cubicBezTo>
                <a:cubicBezTo>
                  <a:pt x="6623460" y="928203"/>
                  <a:pt x="6615519" y="942493"/>
                  <a:pt x="6357987" y="914400"/>
                </a:cubicBezTo>
                <a:cubicBezTo>
                  <a:pt x="6100455" y="886308"/>
                  <a:pt x="6051970" y="888643"/>
                  <a:pt x="5790076" y="914400"/>
                </a:cubicBezTo>
                <a:cubicBezTo>
                  <a:pt x="5528182" y="940157"/>
                  <a:pt x="5457341" y="931705"/>
                  <a:pt x="5137305" y="914400"/>
                </a:cubicBezTo>
                <a:cubicBezTo>
                  <a:pt x="4817269" y="897095"/>
                  <a:pt x="4755111" y="913927"/>
                  <a:pt x="4654255" y="914400"/>
                </a:cubicBezTo>
                <a:cubicBezTo>
                  <a:pt x="4553399" y="914874"/>
                  <a:pt x="4406296" y="899978"/>
                  <a:pt x="4256065" y="914400"/>
                </a:cubicBezTo>
                <a:cubicBezTo>
                  <a:pt x="4105834" y="928823"/>
                  <a:pt x="3715599" y="941477"/>
                  <a:pt x="3518434" y="914400"/>
                </a:cubicBezTo>
                <a:cubicBezTo>
                  <a:pt x="3321269" y="887323"/>
                  <a:pt x="2926772" y="873643"/>
                  <a:pt x="2695943" y="914400"/>
                </a:cubicBezTo>
                <a:cubicBezTo>
                  <a:pt x="2465114" y="955157"/>
                  <a:pt x="2091442" y="943518"/>
                  <a:pt x="1873452" y="914400"/>
                </a:cubicBezTo>
                <a:cubicBezTo>
                  <a:pt x="1655462" y="885282"/>
                  <a:pt x="1564818" y="934505"/>
                  <a:pt x="1390402" y="914400"/>
                </a:cubicBezTo>
                <a:cubicBezTo>
                  <a:pt x="1215986" y="894296"/>
                  <a:pt x="881725" y="948835"/>
                  <a:pt x="567911" y="914400"/>
                </a:cubicBezTo>
                <a:cubicBezTo>
                  <a:pt x="254097" y="879965"/>
                  <a:pt x="271942" y="904437"/>
                  <a:pt x="0" y="914400"/>
                </a:cubicBezTo>
                <a:lnTo>
                  <a:pt x="0" y="914400"/>
                </a:lnTo>
                <a:cubicBezTo>
                  <a:pt x="-4344" y="737557"/>
                  <a:pt x="8039" y="656001"/>
                  <a:pt x="0" y="533402"/>
                </a:cubicBezTo>
                <a:cubicBezTo>
                  <a:pt x="-8039" y="410803"/>
                  <a:pt x="-15305" y="260651"/>
                  <a:pt x="0" y="152403"/>
                </a:cubicBezTo>
                <a:cubicBezTo>
                  <a:pt x="-3555" y="72854"/>
                  <a:pt x="81922" y="2773"/>
                  <a:pt x="152403" y="0"/>
                </a:cubicBezTo>
                <a:close/>
              </a:path>
            </a:pathLst>
          </a:custGeom>
          <a:solidFill>
            <a:schemeClr val="bg1"/>
          </a:solidFill>
          <a:ln w="19050">
            <a:prstDash val="dash"/>
            <a:extLst>
              <a:ext uri="{C807C97D-BFC1-408E-A445-0C87EB9F89A2}">
                <ask:lineSketchStyleProps xmlns:ask="http://schemas.microsoft.com/office/drawing/2018/sketchyshapes" sd="125126668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ra, cơ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id="{770336BB-5767-D4D2-BB7C-EEE7CA2A54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3995" y="16988"/>
            <a:ext cx="576064" cy="523018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BD60729E-08AC-D126-BF65-F63CE9F578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0" b="96364" l="9987" r="89981">
                        <a14:foregroundMark x1="39560" y1="24485" x2="44538" y2="36889"/>
                        <a14:foregroundMark x1="37233" y1="27596" x2="39108" y2="33778"/>
                        <a14:foregroundMark x1="50808" y1="93091" x2="51099" y2="96364"/>
                        <a14:foregroundMark x1="52715" y1="88889" x2="52715" y2="93818"/>
                        <a14:backgroundMark x1="25533" y1="22667" x2="21299" y2="33616"/>
                        <a14:backgroundMark x1="64092" y1="85616" x2="63639" y2="91798"/>
                        <a14:backgroundMark x1="38526" y1="86869" x2="33420" y2="89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1707654"/>
            <a:ext cx="4318577" cy="345486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91CE17-96AF-C800-EEF7-910AC5538477}"/>
              </a:ext>
            </a:extLst>
          </p:cNvPr>
          <p:cNvSpPr/>
          <p:nvPr/>
        </p:nvSpPr>
        <p:spPr>
          <a:xfrm>
            <a:off x="2987455" y="1207192"/>
            <a:ext cx="6055788" cy="2660702"/>
          </a:xfrm>
          <a:custGeom>
            <a:avLst/>
            <a:gdLst>
              <a:gd name="connsiteX0" fmla="*/ 0 w 6055788"/>
              <a:gd name="connsiteY0" fmla="*/ 333413 h 2660702"/>
              <a:gd name="connsiteX1" fmla="*/ 333413 w 6055788"/>
              <a:gd name="connsiteY1" fmla="*/ 0 h 2660702"/>
              <a:gd name="connsiteX2" fmla="*/ 1060923 w 6055788"/>
              <a:gd name="connsiteY2" fmla="*/ 0 h 2660702"/>
              <a:gd name="connsiteX3" fmla="*/ 1788433 w 6055788"/>
              <a:gd name="connsiteY3" fmla="*/ 0 h 2660702"/>
              <a:gd name="connsiteX4" fmla="*/ 2300384 w 6055788"/>
              <a:gd name="connsiteY4" fmla="*/ 0 h 2660702"/>
              <a:gd name="connsiteX5" fmla="*/ 2866225 w 6055788"/>
              <a:gd name="connsiteY5" fmla="*/ 0 h 2660702"/>
              <a:gd name="connsiteX6" fmla="*/ 3647625 w 6055788"/>
              <a:gd name="connsiteY6" fmla="*/ 0 h 2660702"/>
              <a:gd name="connsiteX7" fmla="*/ 4159576 w 6055788"/>
              <a:gd name="connsiteY7" fmla="*/ 0 h 2660702"/>
              <a:gd name="connsiteX8" fmla="*/ 4671527 w 6055788"/>
              <a:gd name="connsiteY8" fmla="*/ 0 h 2660702"/>
              <a:gd name="connsiteX9" fmla="*/ 5722375 w 6055788"/>
              <a:gd name="connsiteY9" fmla="*/ 0 h 2660702"/>
              <a:gd name="connsiteX10" fmla="*/ 6055788 w 6055788"/>
              <a:gd name="connsiteY10" fmla="*/ 333413 h 2660702"/>
              <a:gd name="connsiteX11" fmla="*/ 6055788 w 6055788"/>
              <a:gd name="connsiteY11" fmla="*/ 938222 h 2660702"/>
              <a:gd name="connsiteX12" fmla="*/ 6055788 w 6055788"/>
              <a:gd name="connsiteY12" fmla="*/ 1642725 h 2660702"/>
              <a:gd name="connsiteX13" fmla="*/ 6055788 w 6055788"/>
              <a:gd name="connsiteY13" fmla="*/ 2327289 h 2660702"/>
              <a:gd name="connsiteX14" fmla="*/ 5722375 w 6055788"/>
              <a:gd name="connsiteY14" fmla="*/ 2660702 h 2660702"/>
              <a:gd name="connsiteX15" fmla="*/ 5156534 w 6055788"/>
              <a:gd name="connsiteY15" fmla="*/ 2660702 h 2660702"/>
              <a:gd name="connsiteX16" fmla="*/ 4536803 w 6055788"/>
              <a:gd name="connsiteY16" fmla="*/ 2660702 h 2660702"/>
              <a:gd name="connsiteX17" fmla="*/ 3917073 w 6055788"/>
              <a:gd name="connsiteY17" fmla="*/ 2660702 h 2660702"/>
              <a:gd name="connsiteX18" fmla="*/ 3405121 w 6055788"/>
              <a:gd name="connsiteY18" fmla="*/ 2660702 h 2660702"/>
              <a:gd name="connsiteX19" fmla="*/ 2785391 w 6055788"/>
              <a:gd name="connsiteY19" fmla="*/ 2660702 h 2660702"/>
              <a:gd name="connsiteX20" fmla="*/ 2219550 w 6055788"/>
              <a:gd name="connsiteY20" fmla="*/ 2660702 h 2660702"/>
              <a:gd name="connsiteX21" fmla="*/ 1707598 w 6055788"/>
              <a:gd name="connsiteY21" fmla="*/ 2660702 h 2660702"/>
              <a:gd name="connsiteX22" fmla="*/ 926199 w 6055788"/>
              <a:gd name="connsiteY22" fmla="*/ 2660702 h 2660702"/>
              <a:gd name="connsiteX23" fmla="*/ 333413 w 6055788"/>
              <a:gd name="connsiteY23" fmla="*/ 2660702 h 2660702"/>
              <a:gd name="connsiteX24" fmla="*/ 0 w 6055788"/>
              <a:gd name="connsiteY24" fmla="*/ 2327289 h 2660702"/>
              <a:gd name="connsiteX25" fmla="*/ 0 w 6055788"/>
              <a:gd name="connsiteY25" fmla="*/ 1662664 h 2660702"/>
              <a:gd name="connsiteX26" fmla="*/ 0 w 6055788"/>
              <a:gd name="connsiteY26" fmla="*/ 1017977 h 2660702"/>
              <a:gd name="connsiteX27" fmla="*/ 0 w 6055788"/>
              <a:gd name="connsiteY27" fmla="*/ 333413 h 2660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55788" h="2660702" fill="none" extrusionOk="0">
                <a:moveTo>
                  <a:pt x="0" y="333413"/>
                </a:moveTo>
                <a:cubicBezTo>
                  <a:pt x="-45625" y="145482"/>
                  <a:pt x="157195" y="22163"/>
                  <a:pt x="333413" y="0"/>
                </a:cubicBezTo>
                <a:cubicBezTo>
                  <a:pt x="579308" y="-27873"/>
                  <a:pt x="914492" y="30145"/>
                  <a:pt x="1060923" y="0"/>
                </a:cubicBezTo>
                <a:cubicBezTo>
                  <a:pt x="1207354" y="-30145"/>
                  <a:pt x="1503076" y="-30640"/>
                  <a:pt x="1788433" y="0"/>
                </a:cubicBezTo>
                <a:cubicBezTo>
                  <a:pt x="2073790" y="30640"/>
                  <a:pt x="2167111" y="12780"/>
                  <a:pt x="2300384" y="0"/>
                </a:cubicBezTo>
                <a:cubicBezTo>
                  <a:pt x="2433657" y="-12780"/>
                  <a:pt x="2715552" y="-227"/>
                  <a:pt x="2866225" y="0"/>
                </a:cubicBezTo>
                <a:cubicBezTo>
                  <a:pt x="3016898" y="227"/>
                  <a:pt x="3348136" y="37296"/>
                  <a:pt x="3647625" y="0"/>
                </a:cubicBezTo>
                <a:cubicBezTo>
                  <a:pt x="3947114" y="-37296"/>
                  <a:pt x="4009916" y="21792"/>
                  <a:pt x="4159576" y="0"/>
                </a:cubicBezTo>
                <a:cubicBezTo>
                  <a:pt x="4309236" y="-21792"/>
                  <a:pt x="4443237" y="-6417"/>
                  <a:pt x="4671527" y="0"/>
                </a:cubicBezTo>
                <a:cubicBezTo>
                  <a:pt x="4899817" y="6417"/>
                  <a:pt x="5475364" y="24618"/>
                  <a:pt x="5722375" y="0"/>
                </a:cubicBezTo>
                <a:cubicBezTo>
                  <a:pt x="5883768" y="10283"/>
                  <a:pt x="6060724" y="125410"/>
                  <a:pt x="6055788" y="333413"/>
                </a:cubicBezTo>
                <a:cubicBezTo>
                  <a:pt x="6069338" y="617745"/>
                  <a:pt x="6071224" y="719881"/>
                  <a:pt x="6055788" y="938222"/>
                </a:cubicBezTo>
                <a:cubicBezTo>
                  <a:pt x="6040352" y="1156563"/>
                  <a:pt x="6085727" y="1381885"/>
                  <a:pt x="6055788" y="1642725"/>
                </a:cubicBezTo>
                <a:cubicBezTo>
                  <a:pt x="6025849" y="1903565"/>
                  <a:pt x="6040779" y="2073211"/>
                  <a:pt x="6055788" y="2327289"/>
                </a:cubicBezTo>
                <a:cubicBezTo>
                  <a:pt x="6077874" y="2512401"/>
                  <a:pt x="5900708" y="2670718"/>
                  <a:pt x="5722375" y="2660702"/>
                </a:cubicBezTo>
                <a:cubicBezTo>
                  <a:pt x="5467856" y="2651220"/>
                  <a:pt x="5286350" y="2667835"/>
                  <a:pt x="5156534" y="2660702"/>
                </a:cubicBezTo>
                <a:cubicBezTo>
                  <a:pt x="5026718" y="2653569"/>
                  <a:pt x="4712531" y="2646475"/>
                  <a:pt x="4536803" y="2660702"/>
                </a:cubicBezTo>
                <a:cubicBezTo>
                  <a:pt x="4361075" y="2674929"/>
                  <a:pt x="4188100" y="2651828"/>
                  <a:pt x="3917073" y="2660702"/>
                </a:cubicBezTo>
                <a:cubicBezTo>
                  <a:pt x="3646046" y="2669577"/>
                  <a:pt x="3616807" y="2644684"/>
                  <a:pt x="3405121" y="2660702"/>
                </a:cubicBezTo>
                <a:cubicBezTo>
                  <a:pt x="3193435" y="2676720"/>
                  <a:pt x="3061898" y="2642319"/>
                  <a:pt x="2785391" y="2660702"/>
                </a:cubicBezTo>
                <a:cubicBezTo>
                  <a:pt x="2508884" y="2679086"/>
                  <a:pt x="2392309" y="2682269"/>
                  <a:pt x="2219550" y="2660702"/>
                </a:cubicBezTo>
                <a:cubicBezTo>
                  <a:pt x="2046791" y="2639135"/>
                  <a:pt x="1852300" y="2648273"/>
                  <a:pt x="1707598" y="2660702"/>
                </a:cubicBezTo>
                <a:cubicBezTo>
                  <a:pt x="1562896" y="2673131"/>
                  <a:pt x="1159892" y="2696748"/>
                  <a:pt x="926199" y="2660702"/>
                </a:cubicBezTo>
                <a:cubicBezTo>
                  <a:pt x="692506" y="2624656"/>
                  <a:pt x="627265" y="2675959"/>
                  <a:pt x="333413" y="2660702"/>
                </a:cubicBezTo>
                <a:cubicBezTo>
                  <a:pt x="129737" y="2623323"/>
                  <a:pt x="20419" y="2505304"/>
                  <a:pt x="0" y="2327289"/>
                </a:cubicBezTo>
                <a:cubicBezTo>
                  <a:pt x="4158" y="2151677"/>
                  <a:pt x="12351" y="1942187"/>
                  <a:pt x="0" y="1662664"/>
                </a:cubicBezTo>
                <a:cubicBezTo>
                  <a:pt x="-12351" y="1383142"/>
                  <a:pt x="21272" y="1236192"/>
                  <a:pt x="0" y="1017977"/>
                </a:cubicBezTo>
                <a:cubicBezTo>
                  <a:pt x="-21272" y="799762"/>
                  <a:pt x="10661" y="478656"/>
                  <a:pt x="0" y="333413"/>
                </a:cubicBezTo>
                <a:close/>
              </a:path>
              <a:path w="6055788" h="2660702" stroke="0" extrusionOk="0">
                <a:moveTo>
                  <a:pt x="0" y="333413"/>
                </a:moveTo>
                <a:cubicBezTo>
                  <a:pt x="1263" y="187887"/>
                  <a:pt x="156315" y="12581"/>
                  <a:pt x="333413" y="0"/>
                </a:cubicBezTo>
                <a:cubicBezTo>
                  <a:pt x="485930" y="31590"/>
                  <a:pt x="810371" y="-26153"/>
                  <a:pt x="1060923" y="0"/>
                </a:cubicBezTo>
                <a:cubicBezTo>
                  <a:pt x="1311475" y="26153"/>
                  <a:pt x="1437149" y="-6075"/>
                  <a:pt x="1626764" y="0"/>
                </a:cubicBezTo>
                <a:cubicBezTo>
                  <a:pt x="1816379" y="6075"/>
                  <a:pt x="2076922" y="-10786"/>
                  <a:pt x="2192605" y="0"/>
                </a:cubicBezTo>
                <a:cubicBezTo>
                  <a:pt x="2308288" y="10786"/>
                  <a:pt x="2659931" y="21668"/>
                  <a:pt x="2920115" y="0"/>
                </a:cubicBezTo>
                <a:cubicBezTo>
                  <a:pt x="3180299" y="-21668"/>
                  <a:pt x="3349219" y="-8160"/>
                  <a:pt x="3539845" y="0"/>
                </a:cubicBezTo>
                <a:cubicBezTo>
                  <a:pt x="3730471" y="8160"/>
                  <a:pt x="4139182" y="-30680"/>
                  <a:pt x="4321245" y="0"/>
                </a:cubicBezTo>
                <a:cubicBezTo>
                  <a:pt x="4503308" y="30680"/>
                  <a:pt x="4764776" y="11487"/>
                  <a:pt x="5102644" y="0"/>
                </a:cubicBezTo>
                <a:cubicBezTo>
                  <a:pt x="5440512" y="-11487"/>
                  <a:pt x="5579724" y="27008"/>
                  <a:pt x="5722375" y="0"/>
                </a:cubicBezTo>
                <a:cubicBezTo>
                  <a:pt x="5872490" y="-15286"/>
                  <a:pt x="6044130" y="149172"/>
                  <a:pt x="6055788" y="333413"/>
                </a:cubicBezTo>
                <a:cubicBezTo>
                  <a:pt x="6081271" y="474322"/>
                  <a:pt x="6083504" y="784305"/>
                  <a:pt x="6055788" y="998038"/>
                </a:cubicBezTo>
                <a:cubicBezTo>
                  <a:pt x="6028072" y="1211771"/>
                  <a:pt x="6027405" y="1382451"/>
                  <a:pt x="6055788" y="1662664"/>
                </a:cubicBezTo>
                <a:cubicBezTo>
                  <a:pt x="6084171" y="1942877"/>
                  <a:pt x="6042752" y="2035855"/>
                  <a:pt x="6055788" y="2327289"/>
                </a:cubicBezTo>
                <a:cubicBezTo>
                  <a:pt x="6061853" y="2512178"/>
                  <a:pt x="5914863" y="2703216"/>
                  <a:pt x="5722375" y="2660702"/>
                </a:cubicBezTo>
                <a:cubicBezTo>
                  <a:pt x="5571896" y="2634746"/>
                  <a:pt x="5301255" y="2658841"/>
                  <a:pt x="4994865" y="2660702"/>
                </a:cubicBezTo>
                <a:cubicBezTo>
                  <a:pt x="4688475" y="2662564"/>
                  <a:pt x="4507241" y="2669063"/>
                  <a:pt x="4375135" y="2660702"/>
                </a:cubicBezTo>
                <a:cubicBezTo>
                  <a:pt x="4243029" y="2652342"/>
                  <a:pt x="3969779" y="2667708"/>
                  <a:pt x="3755404" y="2660702"/>
                </a:cubicBezTo>
                <a:cubicBezTo>
                  <a:pt x="3541029" y="2653696"/>
                  <a:pt x="3135478" y="2625268"/>
                  <a:pt x="2974004" y="2660702"/>
                </a:cubicBezTo>
                <a:cubicBezTo>
                  <a:pt x="2812530" y="2696136"/>
                  <a:pt x="2445333" y="2678843"/>
                  <a:pt x="2246495" y="2660702"/>
                </a:cubicBezTo>
                <a:cubicBezTo>
                  <a:pt x="2047657" y="2642561"/>
                  <a:pt x="1855481" y="2636552"/>
                  <a:pt x="1626764" y="2660702"/>
                </a:cubicBezTo>
                <a:cubicBezTo>
                  <a:pt x="1398047" y="2684852"/>
                  <a:pt x="1337562" y="2655097"/>
                  <a:pt x="1060923" y="2660702"/>
                </a:cubicBezTo>
                <a:cubicBezTo>
                  <a:pt x="784284" y="2666307"/>
                  <a:pt x="612179" y="2696427"/>
                  <a:pt x="333413" y="2660702"/>
                </a:cubicBezTo>
                <a:cubicBezTo>
                  <a:pt x="179309" y="2626765"/>
                  <a:pt x="-1878" y="2516742"/>
                  <a:pt x="0" y="2327289"/>
                </a:cubicBezTo>
                <a:cubicBezTo>
                  <a:pt x="-18046" y="2132414"/>
                  <a:pt x="4777" y="1843382"/>
                  <a:pt x="0" y="1622786"/>
                </a:cubicBezTo>
                <a:cubicBezTo>
                  <a:pt x="-4777" y="1402190"/>
                  <a:pt x="9944" y="1216597"/>
                  <a:pt x="0" y="918283"/>
                </a:cubicBezTo>
                <a:cubicBezTo>
                  <a:pt x="-9944" y="619969"/>
                  <a:pt x="-28745" y="500901"/>
                  <a:pt x="0" y="33341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6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lvl="0" indent="692150" algn="just">
              <a:lnSpc>
                <a:spcPct val="120000"/>
              </a:lnSpc>
            </a:pP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sinh ra ở thôn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quê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Giang. Không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song sinh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em không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đôi tay.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563C23-7BEA-49F0-0890-C75EE0D9F449}"/>
              </a:ext>
            </a:extLst>
          </p:cNvPr>
          <p:cNvSpPr/>
          <p:nvPr/>
        </p:nvSpPr>
        <p:spPr>
          <a:xfrm>
            <a:off x="4211961" y="2354076"/>
            <a:ext cx="4680520" cy="435347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0EEFEA-E887-19CE-FAE8-7F64BB7C2A6A}"/>
              </a:ext>
            </a:extLst>
          </p:cNvPr>
          <p:cNvSpPr/>
          <p:nvPr/>
        </p:nvSpPr>
        <p:spPr>
          <a:xfrm>
            <a:off x="3131839" y="2870448"/>
            <a:ext cx="5760641" cy="435347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81BF7C-1C5E-7952-5DE9-1C834D4F3FAC}"/>
              </a:ext>
            </a:extLst>
          </p:cNvPr>
          <p:cNvSpPr/>
          <p:nvPr/>
        </p:nvSpPr>
        <p:spPr>
          <a:xfrm>
            <a:off x="3148760" y="3372703"/>
            <a:ext cx="1224138" cy="435347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6DFCE2A-10F9-3274-AD70-E154C47468FF}"/>
              </a:ext>
            </a:extLst>
          </p:cNvPr>
          <p:cNvSpPr/>
          <p:nvPr/>
        </p:nvSpPr>
        <p:spPr>
          <a:xfrm>
            <a:off x="2843808" y="4040582"/>
            <a:ext cx="6218543" cy="1068142"/>
          </a:xfrm>
          <a:custGeom>
            <a:avLst/>
            <a:gdLst>
              <a:gd name="connsiteX0" fmla="*/ 0 w 6218543"/>
              <a:gd name="connsiteY0" fmla="*/ 133849 h 1068142"/>
              <a:gd name="connsiteX1" fmla="*/ 133849 w 6218543"/>
              <a:gd name="connsiteY1" fmla="*/ 0 h 1068142"/>
              <a:gd name="connsiteX2" fmla="*/ 795054 w 6218543"/>
              <a:gd name="connsiteY2" fmla="*/ 0 h 1068142"/>
              <a:gd name="connsiteX3" fmla="*/ 1337242 w 6218543"/>
              <a:gd name="connsiteY3" fmla="*/ 0 h 1068142"/>
              <a:gd name="connsiteX4" fmla="*/ 2057956 w 6218543"/>
              <a:gd name="connsiteY4" fmla="*/ 0 h 1068142"/>
              <a:gd name="connsiteX5" fmla="*/ 2540635 w 6218543"/>
              <a:gd name="connsiteY5" fmla="*/ 0 h 1068142"/>
              <a:gd name="connsiteX6" fmla="*/ 3082823 w 6218543"/>
              <a:gd name="connsiteY6" fmla="*/ 0 h 1068142"/>
              <a:gd name="connsiteX7" fmla="*/ 3863045 w 6218543"/>
              <a:gd name="connsiteY7" fmla="*/ 0 h 1068142"/>
              <a:gd name="connsiteX8" fmla="*/ 4345725 w 6218543"/>
              <a:gd name="connsiteY8" fmla="*/ 0 h 1068142"/>
              <a:gd name="connsiteX9" fmla="*/ 4828405 w 6218543"/>
              <a:gd name="connsiteY9" fmla="*/ 0 h 1068142"/>
              <a:gd name="connsiteX10" fmla="*/ 5311084 w 6218543"/>
              <a:gd name="connsiteY10" fmla="*/ 0 h 1068142"/>
              <a:gd name="connsiteX11" fmla="*/ 6084694 w 6218543"/>
              <a:gd name="connsiteY11" fmla="*/ 0 h 1068142"/>
              <a:gd name="connsiteX12" fmla="*/ 6218543 w 6218543"/>
              <a:gd name="connsiteY12" fmla="*/ 133849 h 1068142"/>
              <a:gd name="connsiteX13" fmla="*/ 6218543 w 6218543"/>
              <a:gd name="connsiteY13" fmla="*/ 534071 h 1068142"/>
              <a:gd name="connsiteX14" fmla="*/ 6218543 w 6218543"/>
              <a:gd name="connsiteY14" fmla="*/ 934293 h 1068142"/>
              <a:gd name="connsiteX15" fmla="*/ 6084694 w 6218543"/>
              <a:gd name="connsiteY15" fmla="*/ 1068142 h 1068142"/>
              <a:gd name="connsiteX16" fmla="*/ 5542506 w 6218543"/>
              <a:gd name="connsiteY16" fmla="*/ 1068142 h 1068142"/>
              <a:gd name="connsiteX17" fmla="*/ 4940809 w 6218543"/>
              <a:gd name="connsiteY17" fmla="*/ 1068142 h 1068142"/>
              <a:gd name="connsiteX18" fmla="*/ 4339113 w 6218543"/>
              <a:gd name="connsiteY18" fmla="*/ 1068142 h 1068142"/>
              <a:gd name="connsiteX19" fmla="*/ 3856433 w 6218543"/>
              <a:gd name="connsiteY19" fmla="*/ 1068142 h 1068142"/>
              <a:gd name="connsiteX20" fmla="*/ 3254737 w 6218543"/>
              <a:gd name="connsiteY20" fmla="*/ 1068142 h 1068142"/>
              <a:gd name="connsiteX21" fmla="*/ 2712549 w 6218543"/>
              <a:gd name="connsiteY21" fmla="*/ 1068142 h 1068142"/>
              <a:gd name="connsiteX22" fmla="*/ 2229869 w 6218543"/>
              <a:gd name="connsiteY22" fmla="*/ 1068142 h 1068142"/>
              <a:gd name="connsiteX23" fmla="*/ 1449647 w 6218543"/>
              <a:gd name="connsiteY23" fmla="*/ 1068142 h 1068142"/>
              <a:gd name="connsiteX24" fmla="*/ 788442 w 6218543"/>
              <a:gd name="connsiteY24" fmla="*/ 1068142 h 1068142"/>
              <a:gd name="connsiteX25" fmla="*/ 133849 w 6218543"/>
              <a:gd name="connsiteY25" fmla="*/ 1068142 h 1068142"/>
              <a:gd name="connsiteX26" fmla="*/ 0 w 6218543"/>
              <a:gd name="connsiteY26" fmla="*/ 934293 h 1068142"/>
              <a:gd name="connsiteX27" fmla="*/ 0 w 6218543"/>
              <a:gd name="connsiteY27" fmla="*/ 526067 h 1068142"/>
              <a:gd name="connsiteX28" fmla="*/ 0 w 6218543"/>
              <a:gd name="connsiteY28" fmla="*/ 133849 h 106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18543" h="1068142" fill="none" extrusionOk="0">
                <a:moveTo>
                  <a:pt x="0" y="133849"/>
                </a:moveTo>
                <a:cubicBezTo>
                  <a:pt x="6688" y="68144"/>
                  <a:pt x="57873" y="-3847"/>
                  <a:pt x="133849" y="0"/>
                </a:cubicBezTo>
                <a:cubicBezTo>
                  <a:pt x="320498" y="18463"/>
                  <a:pt x="595912" y="-14031"/>
                  <a:pt x="795054" y="0"/>
                </a:cubicBezTo>
                <a:cubicBezTo>
                  <a:pt x="994196" y="14031"/>
                  <a:pt x="1142138" y="-19839"/>
                  <a:pt x="1337242" y="0"/>
                </a:cubicBezTo>
                <a:cubicBezTo>
                  <a:pt x="1532346" y="19839"/>
                  <a:pt x="1703103" y="29009"/>
                  <a:pt x="2057956" y="0"/>
                </a:cubicBezTo>
                <a:cubicBezTo>
                  <a:pt x="2412809" y="-29009"/>
                  <a:pt x="2393048" y="3719"/>
                  <a:pt x="2540635" y="0"/>
                </a:cubicBezTo>
                <a:cubicBezTo>
                  <a:pt x="2688222" y="-3719"/>
                  <a:pt x="2899063" y="13277"/>
                  <a:pt x="3082823" y="0"/>
                </a:cubicBezTo>
                <a:cubicBezTo>
                  <a:pt x="3266583" y="-13277"/>
                  <a:pt x="3562156" y="-28585"/>
                  <a:pt x="3863045" y="0"/>
                </a:cubicBezTo>
                <a:cubicBezTo>
                  <a:pt x="4163934" y="28585"/>
                  <a:pt x="4165850" y="-17715"/>
                  <a:pt x="4345725" y="0"/>
                </a:cubicBezTo>
                <a:cubicBezTo>
                  <a:pt x="4525600" y="17715"/>
                  <a:pt x="4633263" y="-19488"/>
                  <a:pt x="4828405" y="0"/>
                </a:cubicBezTo>
                <a:cubicBezTo>
                  <a:pt x="5023547" y="19488"/>
                  <a:pt x="5202130" y="8998"/>
                  <a:pt x="5311084" y="0"/>
                </a:cubicBezTo>
                <a:cubicBezTo>
                  <a:pt x="5420038" y="-8998"/>
                  <a:pt x="5897501" y="13373"/>
                  <a:pt x="6084694" y="0"/>
                </a:cubicBezTo>
                <a:cubicBezTo>
                  <a:pt x="6161618" y="-1825"/>
                  <a:pt x="6227648" y="63357"/>
                  <a:pt x="6218543" y="133849"/>
                </a:cubicBezTo>
                <a:cubicBezTo>
                  <a:pt x="6200612" y="254449"/>
                  <a:pt x="6214495" y="424284"/>
                  <a:pt x="6218543" y="534071"/>
                </a:cubicBezTo>
                <a:cubicBezTo>
                  <a:pt x="6222591" y="643858"/>
                  <a:pt x="6226637" y="842313"/>
                  <a:pt x="6218543" y="934293"/>
                </a:cubicBezTo>
                <a:cubicBezTo>
                  <a:pt x="6223094" y="1008416"/>
                  <a:pt x="6157490" y="1070085"/>
                  <a:pt x="6084694" y="1068142"/>
                </a:cubicBezTo>
                <a:cubicBezTo>
                  <a:pt x="5908939" y="1076442"/>
                  <a:pt x="5775619" y="1044323"/>
                  <a:pt x="5542506" y="1068142"/>
                </a:cubicBezTo>
                <a:cubicBezTo>
                  <a:pt x="5309393" y="1091961"/>
                  <a:pt x="5235923" y="1087024"/>
                  <a:pt x="4940809" y="1068142"/>
                </a:cubicBezTo>
                <a:cubicBezTo>
                  <a:pt x="4645695" y="1049260"/>
                  <a:pt x="4634960" y="1097697"/>
                  <a:pt x="4339113" y="1068142"/>
                </a:cubicBezTo>
                <a:cubicBezTo>
                  <a:pt x="4043266" y="1038587"/>
                  <a:pt x="4059390" y="1080156"/>
                  <a:pt x="3856433" y="1068142"/>
                </a:cubicBezTo>
                <a:cubicBezTo>
                  <a:pt x="3653476" y="1056128"/>
                  <a:pt x="3475678" y="1095774"/>
                  <a:pt x="3254737" y="1068142"/>
                </a:cubicBezTo>
                <a:cubicBezTo>
                  <a:pt x="3033796" y="1040510"/>
                  <a:pt x="2904207" y="1076683"/>
                  <a:pt x="2712549" y="1068142"/>
                </a:cubicBezTo>
                <a:cubicBezTo>
                  <a:pt x="2520891" y="1059601"/>
                  <a:pt x="2397700" y="1053129"/>
                  <a:pt x="2229869" y="1068142"/>
                </a:cubicBezTo>
                <a:cubicBezTo>
                  <a:pt x="2062038" y="1083155"/>
                  <a:pt x="1822733" y="1053036"/>
                  <a:pt x="1449647" y="1068142"/>
                </a:cubicBezTo>
                <a:cubicBezTo>
                  <a:pt x="1076561" y="1083248"/>
                  <a:pt x="937067" y="1085492"/>
                  <a:pt x="788442" y="1068142"/>
                </a:cubicBezTo>
                <a:cubicBezTo>
                  <a:pt x="639817" y="1050792"/>
                  <a:pt x="316731" y="1040992"/>
                  <a:pt x="133849" y="1068142"/>
                </a:cubicBezTo>
                <a:cubicBezTo>
                  <a:pt x="56016" y="1065844"/>
                  <a:pt x="174" y="1012687"/>
                  <a:pt x="0" y="934293"/>
                </a:cubicBezTo>
                <a:cubicBezTo>
                  <a:pt x="16595" y="818147"/>
                  <a:pt x="8078" y="656698"/>
                  <a:pt x="0" y="526067"/>
                </a:cubicBezTo>
                <a:cubicBezTo>
                  <a:pt x="-8078" y="395436"/>
                  <a:pt x="-5881" y="309133"/>
                  <a:pt x="0" y="133849"/>
                </a:cubicBezTo>
                <a:close/>
              </a:path>
              <a:path w="6218543" h="1068142" stroke="0" extrusionOk="0">
                <a:moveTo>
                  <a:pt x="0" y="133849"/>
                </a:moveTo>
                <a:cubicBezTo>
                  <a:pt x="230" y="66947"/>
                  <a:pt x="65124" y="9289"/>
                  <a:pt x="133849" y="0"/>
                </a:cubicBezTo>
                <a:cubicBezTo>
                  <a:pt x="464308" y="17753"/>
                  <a:pt x="539698" y="7829"/>
                  <a:pt x="854562" y="0"/>
                </a:cubicBezTo>
                <a:cubicBezTo>
                  <a:pt x="1169426" y="-7829"/>
                  <a:pt x="1191099" y="-24965"/>
                  <a:pt x="1396751" y="0"/>
                </a:cubicBezTo>
                <a:cubicBezTo>
                  <a:pt x="1602403" y="24965"/>
                  <a:pt x="1824373" y="8313"/>
                  <a:pt x="1938939" y="0"/>
                </a:cubicBezTo>
                <a:cubicBezTo>
                  <a:pt x="2053505" y="-8313"/>
                  <a:pt x="2334383" y="3677"/>
                  <a:pt x="2659652" y="0"/>
                </a:cubicBezTo>
                <a:cubicBezTo>
                  <a:pt x="2984921" y="-3677"/>
                  <a:pt x="2966277" y="-2518"/>
                  <a:pt x="3261349" y="0"/>
                </a:cubicBezTo>
                <a:cubicBezTo>
                  <a:pt x="3556421" y="2518"/>
                  <a:pt x="3807102" y="-26673"/>
                  <a:pt x="4041571" y="0"/>
                </a:cubicBezTo>
                <a:cubicBezTo>
                  <a:pt x="4276040" y="26673"/>
                  <a:pt x="4654518" y="3504"/>
                  <a:pt x="4821792" y="0"/>
                </a:cubicBezTo>
                <a:cubicBezTo>
                  <a:pt x="4989066" y="-3504"/>
                  <a:pt x="5491001" y="-31546"/>
                  <a:pt x="6084694" y="0"/>
                </a:cubicBezTo>
                <a:cubicBezTo>
                  <a:pt x="6152137" y="-2911"/>
                  <a:pt x="6204230" y="59800"/>
                  <a:pt x="6218543" y="133849"/>
                </a:cubicBezTo>
                <a:cubicBezTo>
                  <a:pt x="6228292" y="267333"/>
                  <a:pt x="6227726" y="445749"/>
                  <a:pt x="6218543" y="534071"/>
                </a:cubicBezTo>
                <a:cubicBezTo>
                  <a:pt x="6209360" y="622393"/>
                  <a:pt x="6220448" y="757845"/>
                  <a:pt x="6218543" y="934293"/>
                </a:cubicBezTo>
                <a:cubicBezTo>
                  <a:pt x="6218978" y="1002569"/>
                  <a:pt x="6150106" y="1051988"/>
                  <a:pt x="6084694" y="1068142"/>
                </a:cubicBezTo>
                <a:cubicBezTo>
                  <a:pt x="5879621" y="1084842"/>
                  <a:pt x="5808810" y="1075817"/>
                  <a:pt x="5602014" y="1068142"/>
                </a:cubicBezTo>
                <a:cubicBezTo>
                  <a:pt x="5395218" y="1060467"/>
                  <a:pt x="5081172" y="1072587"/>
                  <a:pt x="4821792" y="1068142"/>
                </a:cubicBezTo>
                <a:cubicBezTo>
                  <a:pt x="4562412" y="1063697"/>
                  <a:pt x="4460441" y="1097609"/>
                  <a:pt x="4220096" y="1068142"/>
                </a:cubicBezTo>
                <a:cubicBezTo>
                  <a:pt x="3979751" y="1038675"/>
                  <a:pt x="3805381" y="1069424"/>
                  <a:pt x="3618399" y="1068142"/>
                </a:cubicBezTo>
                <a:cubicBezTo>
                  <a:pt x="3431417" y="1066860"/>
                  <a:pt x="3143929" y="1097033"/>
                  <a:pt x="2838177" y="1068142"/>
                </a:cubicBezTo>
                <a:cubicBezTo>
                  <a:pt x="2532425" y="1039251"/>
                  <a:pt x="2280187" y="1034153"/>
                  <a:pt x="2117464" y="1068142"/>
                </a:cubicBezTo>
                <a:cubicBezTo>
                  <a:pt x="1954741" y="1102131"/>
                  <a:pt x="1799723" y="1071955"/>
                  <a:pt x="1515767" y="1068142"/>
                </a:cubicBezTo>
                <a:cubicBezTo>
                  <a:pt x="1231811" y="1064329"/>
                  <a:pt x="1088446" y="1086554"/>
                  <a:pt x="973579" y="1068142"/>
                </a:cubicBezTo>
                <a:cubicBezTo>
                  <a:pt x="858712" y="1049730"/>
                  <a:pt x="545337" y="1040721"/>
                  <a:pt x="133849" y="1068142"/>
                </a:cubicBezTo>
                <a:cubicBezTo>
                  <a:pt x="63538" y="1064061"/>
                  <a:pt x="-3906" y="1019268"/>
                  <a:pt x="0" y="934293"/>
                </a:cubicBezTo>
                <a:cubicBezTo>
                  <a:pt x="8019" y="744848"/>
                  <a:pt x="-9452" y="723398"/>
                  <a:pt x="0" y="518062"/>
                </a:cubicBezTo>
                <a:cubicBezTo>
                  <a:pt x="9452" y="312726"/>
                  <a:pt x="1732" y="297195"/>
                  <a:pt x="0" y="133849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 cap="flat" cmpd="sng" algn="ctr">
            <a:solidFill>
              <a:schemeClr val="accent6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lvl="0" indent="692150" algn="ctr">
              <a:lnSpc>
                <a:spcPct val="120000"/>
              </a:lnSpc>
            </a:pPr>
            <a:r>
              <a:rPr lang="vi-VN" sz="25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giống người anh song sinh và bao bạn nhỏ khác, Tiến Anh không có đôi </a:t>
            </a:r>
            <a:r>
              <a:rPr lang="vi-VN" sz="2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tay.</a:t>
            </a:r>
          </a:p>
        </p:txBody>
      </p:sp>
    </p:spTree>
    <p:extLst>
      <p:ext uri="{BB962C8B-B14F-4D97-AF65-F5344CB8AC3E}">
        <p14:creationId xmlns:p14="http://schemas.microsoft.com/office/powerpoint/2010/main" val="25869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han Thị Thiện LẦN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0" y="-21327"/>
            <a:ext cx="9144000" cy="51435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99115"/>
            <a:ext cx="9144001" cy="1434830"/>
          </a:xfrm>
          <a:prstGeom prst="rect">
            <a:avLst/>
          </a:prstGeom>
        </p:spPr>
      </p:pic>
      <p:pic>
        <p:nvPicPr>
          <p:cNvPr id="40" name="Picture 26">
            <a:extLst>
              <a:ext uri="{FF2B5EF4-FFF2-40B4-BE49-F238E27FC236}">
                <a16:creationId xmlns:a16="http://schemas.microsoft.com/office/drawing/2014/main" id="{DEF4C3CB-80F2-23C9-F475-76901665A2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51720" y="2486352"/>
            <a:ext cx="1171433" cy="2035800"/>
          </a:xfrm>
          <a:prstGeom prst="rect">
            <a:avLst/>
          </a:prstGeom>
        </p:spPr>
      </p:pic>
      <p:pic>
        <p:nvPicPr>
          <p:cNvPr id="42" name="Picture 7">
            <a:extLst>
              <a:ext uri="{FF2B5EF4-FFF2-40B4-BE49-F238E27FC236}">
                <a16:creationId xmlns:a16="http://schemas.microsoft.com/office/drawing/2014/main" id="{16D79061-1782-7C44-D350-F0AA11332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72862" y="3031819"/>
            <a:ext cx="5171138" cy="212663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1347123-B9A6-7778-6242-99DBA057AA21}"/>
              </a:ext>
            </a:extLst>
          </p:cNvPr>
          <p:cNvSpPr txBox="1"/>
          <p:nvPr/>
        </p:nvSpPr>
        <p:spPr>
          <a:xfrm>
            <a:off x="2267744" y="228432"/>
            <a:ext cx="4294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dirty="0" err="1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latin typeface="SVN-Kitten" pitchFamily="50" charset="0"/>
              </a:rPr>
              <a:t>Thứ</a:t>
            </a:r>
            <a:r>
              <a:rPr lang="en-US" sz="3200" dirty="0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latin typeface="SVN-Kitten" pitchFamily="50" charset="0"/>
              </a:rPr>
              <a:t>…</a:t>
            </a:r>
            <a:r>
              <a:rPr lang="en-US" sz="3200" dirty="0" err="1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latin typeface="SVN-Kitten" pitchFamily="50" charset="0"/>
              </a:rPr>
              <a:t>ngày</a:t>
            </a:r>
            <a:r>
              <a:rPr lang="en-US" sz="3200" dirty="0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latin typeface="SVN-Kitten" pitchFamily="50" charset="0"/>
              </a:rPr>
              <a:t>…</a:t>
            </a:r>
            <a:r>
              <a:rPr lang="en-US" sz="3200" dirty="0" err="1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latin typeface="SVN-Kitten" pitchFamily="50" charset="0"/>
              </a:rPr>
              <a:t>tháng</a:t>
            </a:r>
            <a:r>
              <a:rPr lang="en-US" sz="3200" dirty="0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latin typeface="SVN-Kitten" pitchFamily="50" charset="0"/>
              </a:rPr>
              <a:t>…</a:t>
            </a:r>
            <a:r>
              <a:rPr lang="en-US" sz="3200" dirty="0" err="1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latin typeface="SVN-Kitten" pitchFamily="50" charset="0"/>
              </a:rPr>
              <a:t>năm</a:t>
            </a:r>
            <a:r>
              <a:rPr lang="en-US" sz="3200" dirty="0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latin typeface="SVN-Kitten" pitchFamily="50" charset="0"/>
              </a:rPr>
              <a:t>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9A3E88-8168-E74B-C70F-97C7D060E81D}"/>
              </a:ext>
            </a:extLst>
          </p:cNvPr>
          <p:cNvSpPr txBox="1"/>
          <p:nvPr/>
        </p:nvSpPr>
        <p:spPr>
          <a:xfrm>
            <a:off x="2276264" y="218186"/>
            <a:ext cx="4294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002D38"/>
                </a:solidFill>
                <a:latin typeface="SVN-Kitten" pitchFamily="50" charset="0"/>
              </a:rPr>
              <a:t>Thứ</a:t>
            </a:r>
            <a:r>
              <a:rPr lang="en-US" sz="3200" dirty="0">
                <a:solidFill>
                  <a:srgbClr val="002D38"/>
                </a:solidFill>
                <a:latin typeface="SVN-Kitten" pitchFamily="50" charset="0"/>
              </a:rPr>
              <a:t>…</a:t>
            </a:r>
            <a:r>
              <a:rPr lang="en-US" sz="3200" dirty="0" err="1">
                <a:solidFill>
                  <a:srgbClr val="002D38"/>
                </a:solidFill>
                <a:latin typeface="SVN-Kitten" pitchFamily="50" charset="0"/>
              </a:rPr>
              <a:t>ngày</a:t>
            </a:r>
            <a:r>
              <a:rPr lang="en-US" sz="3200" dirty="0">
                <a:solidFill>
                  <a:srgbClr val="002D38"/>
                </a:solidFill>
                <a:latin typeface="SVN-Kitten" pitchFamily="50" charset="0"/>
              </a:rPr>
              <a:t>…</a:t>
            </a:r>
            <a:r>
              <a:rPr lang="en-US" sz="3200" dirty="0" err="1">
                <a:solidFill>
                  <a:srgbClr val="002D38"/>
                </a:solidFill>
                <a:latin typeface="SVN-Kitten" pitchFamily="50" charset="0"/>
              </a:rPr>
              <a:t>tháng</a:t>
            </a:r>
            <a:r>
              <a:rPr lang="en-US" sz="3200" dirty="0">
                <a:solidFill>
                  <a:srgbClr val="002D38"/>
                </a:solidFill>
                <a:latin typeface="SVN-Kitten" pitchFamily="50" charset="0"/>
              </a:rPr>
              <a:t>…</a:t>
            </a:r>
            <a:r>
              <a:rPr lang="en-US" sz="3200" dirty="0" err="1">
                <a:solidFill>
                  <a:srgbClr val="002D38"/>
                </a:solidFill>
                <a:latin typeface="SVN-Kitten" pitchFamily="50" charset="0"/>
              </a:rPr>
              <a:t>năm</a:t>
            </a:r>
            <a:r>
              <a:rPr lang="en-US" sz="3200" dirty="0">
                <a:solidFill>
                  <a:srgbClr val="002D38"/>
                </a:solidFill>
                <a:latin typeface="SVN-Kitten" pitchFamily="50" charset="0"/>
              </a:rPr>
              <a:t>…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EBEB7FD-597F-B7CE-A836-66239AC05E25}"/>
              </a:ext>
            </a:extLst>
          </p:cNvPr>
          <p:cNvSpPr txBox="1"/>
          <p:nvPr/>
        </p:nvSpPr>
        <p:spPr>
          <a:xfrm>
            <a:off x="3330824" y="811664"/>
            <a:ext cx="487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>
                <a:ln w="190500">
                  <a:solidFill>
                    <a:prstClr val="white"/>
                  </a:solidFill>
                </a:ln>
                <a:solidFill>
                  <a:srgbClr val="AF37A6"/>
                </a:solidFill>
                <a:latin typeface="SVN-Hole Hearted" panose="020B0A06020104020203" pitchFamily="34" charset="0"/>
              </a:rPr>
              <a:t>TIẾNG</a:t>
            </a:r>
            <a:r>
              <a:rPr lang="en-US" sz="3600" dirty="0">
                <a:ln w="190500">
                  <a:solidFill>
                    <a:prstClr val="white"/>
                  </a:solidFill>
                </a:ln>
                <a:solidFill>
                  <a:srgbClr val="AF37A6"/>
                </a:solidFill>
                <a:latin typeface="SVN-Hole Hearted" panose="020B0A06020104020203" pitchFamily="34" charset="0"/>
              </a:rPr>
              <a:t> </a:t>
            </a:r>
            <a:r>
              <a:rPr lang="en-US" sz="3600" dirty="0" err="1">
                <a:ln w="190500">
                  <a:solidFill>
                    <a:prstClr val="white"/>
                  </a:solidFill>
                </a:ln>
                <a:solidFill>
                  <a:srgbClr val="AF37A6"/>
                </a:solidFill>
                <a:latin typeface="SVN-Hole Hearted" panose="020B0A06020104020203" pitchFamily="34" charset="0"/>
              </a:rPr>
              <a:t>VIỆT</a:t>
            </a:r>
            <a:endParaRPr lang="en-US" sz="3600" dirty="0">
              <a:ln w="190500">
                <a:solidFill>
                  <a:prstClr val="white"/>
                </a:solidFill>
              </a:ln>
              <a:solidFill>
                <a:srgbClr val="AF37A6"/>
              </a:solidFill>
              <a:latin typeface="SVN-Hole Hearted" panose="020B0A060201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EB83EB8-4D86-EC0A-3906-B97DB622F4A3}"/>
              </a:ext>
            </a:extLst>
          </p:cNvPr>
          <p:cNvSpPr txBox="1"/>
          <p:nvPr/>
        </p:nvSpPr>
        <p:spPr>
          <a:xfrm>
            <a:off x="3330824" y="801183"/>
            <a:ext cx="5692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8175">
                    <a:lumMod val="50000"/>
                  </a:srgbClr>
                </a:solidFill>
                <a:latin typeface="SVN-Hole Hearted" panose="020B0A06020104020203" pitchFamily="34" charset="0"/>
              </a:rPr>
              <a:t>T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002D38">
                    <a:lumMod val="50000"/>
                    <a:lumOff val="50000"/>
                  </a:srgbClr>
                </a:solidFill>
                <a:latin typeface="SVN-Hole Hearted" panose="020B0A06020104020203" pitchFamily="34" charset="0"/>
              </a:rPr>
              <a:t>I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CB51">
                    <a:lumMod val="75000"/>
                  </a:srgbClr>
                </a:solidFill>
                <a:latin typeface="SVN-Hole Hearted" panose="020B0A06020104020203" pitchFamily="34" charset="0"/>
              </a:rPr>
              <a:t>Ế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SVN-Hole Hearted" panose="020B0A06020104020203" pitchFamily="34" charset="0"/>
              </a:rPr>
              <a:t>N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SVN-Hole Hearted" panose="020B0A06020104020203" pitchFamily="34" charset="0"/>
              </a:rPr>
              <a:t>G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002D38"/>
                </a:solidFill>
                <a:latin typeface="SVN-Hole Hearted" panose="020B0A06020104020203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Hole Hearted" panose="020B0A06020104020203" pitchFamily="34" charset="0"/>
              </a:rPr>
              <a:t>V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8175">
                    <a:lumMod val="75000"/>
                  </a:srgbClr>
                </a:solidFill>
                <a:latin typeface="SVN-Hole Hearted" panose="020B0A06020104020203" pitchFamily="34" charset="0"/>
              </a:rPr>
              <a:t>I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00A2C8"/>
                </a:solidFill>
                <a:latin typeface="SVN-Hole Hearted" panose="020B0A06020104020203" pitchFamily="34" charset="0"/>
              </a:rPr>
              <a:t>Ệ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51A59F"/>
                </a:solidFill>
                <a:latin typeface="SVN-Hole Hearted" panose="020B0A06020104020203" pitchFamily="34" charset="0"/>
              </a:rPr>
              <a:t>T</a:t>
            </a:r>
            <a:endParaRPr lang="en-US" sz="3600" dirty="0">
              <a:ln w="12700">
                <a:solidFill>
                  <a:sysClr val="windowText" lastClr="000000"/>
                </a:solidFill>
              </a:ln>
              <a:solidFill>
                <a:srgbClr val="51A59F"/>
              </a:solidFill>
              <a:latin typeface="SVN-Hole Hearted" panose="020B0A060201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B864C7-D46E-29D6-2B58-262FB6618964}"/>
              </a:ext>
            </a:extLst>
          </p:cNvPr>
          <p:cNvSpPr txBox="1"/>
          <p:nvPr/>
        </p:nvSpPr>
        <p:spPr>
          <a:xfrm>
            <a:off x="2466992" y="1507332"/>
            <a:ext cx="4246932" cy="52322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err="1">
                <a:ln w="130175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Chủ</a:t>
            </a:r>
            <a:r>
              <a:rPr lang="en-US" sz="2800" dirty="0">
                <a:ln w="130175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2800" dirty="0" err="1">
                <a:ln w="130175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đề</a:t>
            </a:r>
            <a:r>
              <a:rPr lang="en-US" sz="2800" dirty="0">
                <a:ln w="130175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: </a:t>
            </a:r>
            <a:r>
              <a:rPr lang="en-US" sz="2800" dirty="0" err="1">
                <a:ln w="130175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ƯỚC</a:t>
            </a:r>
            <a:r>
              <a:rPr lang="en-US" sz="2800" dirty="0">
                <a:ln w="130175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2800" dirty="0" err="1">
                <a:ln w="130175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MƠ</a:t>
            </a:r>
            <a:r>
              <a:rPr lang="en-US" sz="2800" dirty="0">
                <a:ln w="130175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2800" dirty="0" err="1">
                <a:ln w="130175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TUỔI</a:t>
            </a:r>
            <a:r>
              <a:rPr lang="en-US" sz="2800" dirty="0">
                <a:ln w="130175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2800" dirty="0" err="1">
                <a:ln w="130175">
                  <a:solidFill>
                    <a:schemeClr val="bg1"/>
                  </a:solidFill>
                </a:ln>
                <a:latin typeface="SVN-Hole Hearted" panose="020B0A06020104020203" pitchFamily="34" charset="0"/>
              </a:rPr>
              <a:t>THƠ</a:t>
            </a:r>
            <a:endParaRPr lang="en-US" sz="2800" dirty="0">
              <a:ln w="130175">
                <a:solidFill>
                  <a:schemeClr val="bg1"/>
                </a:solidFill>
              </a:ln>
              <a:latin typeface="SVN-Hole Hearted" panose="020B0A060201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79949C-9916-A85A-509C-F8D34751E141}"/>
              </a:ext>
            </a:extLst>
          </p:cNvPr>
          <p:cNvSpPr txBox="1"/>
          <p:nvPr/>
        </p:nvSpPr>
        <p:spPr>
          <a:xfrm>
            <a:off x="2448533" y="1507291"/>
            <a:ext cx="4246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VN-Hole Hearted" panose="020B0A06020104020203" pitchFamily="34" charset="0"/>
              </a:rPr>
              <a:t>C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SVN-Hole Hearted" panose="020B0A06020104020203" pitchFamily="34" charset="0"/>
              </a:rPr>
              <a:t>h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SVN-Hole Hearted" panose="020B0A06020104020203" pitchFamily="34" charset="0"/>
              </a:rPr>
              <a:t>ủ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đ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VN-Hole Hearted" panose="020B0A06020104020203" pitchFamily="34" charset="0"/>
              </a:rPr>
              <a:t>ề</a:t>
            </a: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SVN-Hole Hearted" panose="020B0A06020104020203" pitchFamily="34" charset="0"/>
              </a:rPr>
              <a:t>: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SVN-Hole Hearted" panose="020B0A06020104020203" pitchFamily="34" charset="0"/>
              </a:rPr>
              <a:t>Ư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VN-Hole Hearted" panose="020B0A06020104020203" pitchFamily="34" charset="0"/>
              </a:rPr>
              <a:t>Ớ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SVN-Hole Hearted" panose="020B0A06020104020203" pitchFamily="34" charset="0"/>
              </a:rPr>
              <a:t>C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rgbClr val="EA661A"/>
                </a:solidFill>
                <a:latin typeface="SVN-Hole Hearted" panose="020B0A06020104020203" pitchFamily="34" charset="0"/>
              </a:rPr>
              <a:t>M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rgbClr val="00CCC5"/>
                </a:solidFill>
                <a:latin typeface="SVN-Hole Hearted" panose="020B0A06020104020203" pitchFamily="34" charset="0"/>
              </a:rPr>
              <a:t>Ơ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SVN-Hole Hearted" panose="020B0A06020104020203" pitchFamily="34" charset="0"/>
              </a:rPr>
              <a:t>T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U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Ổ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I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SVN-Hole Hearted" panose="020B0A06020104020203" pitchFamily="34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SVN-Hole Hearted" panose="020B0A06020104020203" pitchFamily="34" charset="0"/>
              </a:rPr>
              <a:t>T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SVN-Hole Hearted" panose="020B0A06020104020203" pitchFamily="34" charset="0"/>
              </a:rPr>
              <a:t>H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Ơ</a:t>
            </a:r>
            <a:endParaRPr lang="en-US" sz="2800" dirty="0">
              <a:ln>
                <a:solidFill>
                  <a:schemeClr val="tx1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SVN-Hole Hearted" panose="020B0A0602010402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352381-3269-A4F8-7DE6-97C45AD0652E}"/>
              </a:ext>
            </a:extLst>
          </p:cNvPr>
          <p:cNvSpPr txBox="1"/>
          <p:nvPr/>
        </p:nvSpPr>
        <p:spPr>
          <a:xfrm>
            <a:off x="423561" y="1997899"/>
            <a:ext cx="82627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SVN-Kitten" pitchFamily="50" charset="0"/>
              </a:rPr>
              <a:t>Bài</a:t>
            </a:r>
            <a:r>
              <a:rPr lang="en-US" sz="4000" b="1" dirty="0">
                <a:ln w="3175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SVN-Kitten" pitchFamily="50" charset="0"/>
              </a:rPr>
              <a:t> 2 – </a:t>
            </a:r>
            <a:r>
              <a:rPr lang="en-US" sz="4000" b="1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SVN-Kitten" pitchFamily="50" charset="0"/>
              </a:rPr>
              <a:t>Tiết</a:t>
            </a:r>
            <a:r>
              <a:rPr lang="en-US" sz="4000" b="1" dirty="0">
                <a:ln w="3175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SVN-Kitten" pitchFamily="50" charset="0"/>
              </a:rPr>
              <a:t> 1</a:t>
            </a:r>
          </a:p>
          <a:p>
            <a:pPr algn="ctr">
              <a:defRPr/>
            </a:pPr>
            <a:r>
              <a:rPr lang="en-US" sz="4000" b="1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SVN-Kitten" pitchFamily="50" charset="0"/>
              </a:rPr>
              <a:t>Điều</a:t>
            </a:r>
            <a:r>
              <a:rPr lang="en-US" sz="4000" b="1" dirty="0">
                <a:ln w="3175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SVN-Kitten" pitchFamily="50" charset="0"/>
              </a:rPr>
              <a:t> </a:t>
            </a:r>
            <a:r>
              <a:rPr lang="en-US" sz="4000" b="1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SVN-Kitten" pitchFamily="50" charset="0"/>
              </a:rPr>
              <a:t>kỳ</a:t>
            </a:r>
            <a:r>
              <a:rPr lang="en-US" sz="4000" b="1" dirty="0">
                <a:ln w="3175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SVN-Kitten" pitchFamily="50" charset="0"/>
              </a:rPr>
              <a:t> </a:t>
            </a:r>
            <a:r>
              <a:rPr lang="en-US" sz="4000" b="1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SVN-Kitten" pitchFamily="50" charset="0"/>
              </a:rPr>
              <a:t>diệu</a:t>
            </a:r>
            <a:endParaRPr lang="en-US" sz="4000" b="1" dirty="0">
              <a:ln w="3175">
                <a:solidFill>
                  <a:srgbClr val="FFFFFF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dist="38100" dir="2700000" algn="tl" rotWithShape="0">
                  <a:srgbClr val="002060"/>
                </a:outerShdw>
              </a:effectLst>
              <a:latin typeface="SVN-Kitten" pitchFamily="50" charset="0"/>
            </a:endParaRPr>
          </a:p>
        </p:txBody>
      </p:sp>
      <p:pic>
        <p:nvPicPr>
          <p:cNvPr id="52" name="图片 25">
            <a:extLst>
              <a:ext uri="{FF2B5EF4-FFF2-40B4-BE49-F238E27FC236}">
                <a16:creationId xmlns:a16="http://schemas.microsoft.com/office/drawing/2014/main" id="{04E0A717-762F-B775-86CB-CCA601B13F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13" y="41877"/>
            <a:ext cx="1525439" cy="11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8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7" grpId="0"/>
      <p:bldP spid="48" grpId="0"/>
      <p:bldP spid="49" grpId="0"/>
      <p:bldP spid="50" grpId="0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0F44EE4D-2C44-495E-A4B6-A492A78F62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/>
          <a:stretch/>
        </p:blipFill>
        <p:spPr>
          <a:xfrm>
            <a:off x="0" y="3556026"/>
            <a:ext cx="9144000" cy="1587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C4AE1C-77EE-41C3-959E-42169DA9D8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5318500" y="246862"/>
            <a:ext cx="3518377" cy="8128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37AC3F2-8BED-4C24-A2A5-C328C7733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16" y="274789"/>
            <a:ext cx="1298738" cy="569252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BD60729E-08AC-D126-BF65-F63CE9F578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96364" l="9987" r="89981">
                        <a14:foregroundMark x1="39560" y1="24485" x2="44538" y2="36889"/>
                        <a14:foregroundMark x1="37233" y1="27596" x2="39108" y2="33778"/>
                        <a14:foregroundMark x1="50808" y1="93091" x2="51099" y2="96364"/>
                        <a14:foregroundMark x1="52715" y1="88889" x2="52715" y2="93818"/>
                        <a14:backgroundMark x1="25533" y1="22667" x2="21299" y2="33616"/>
                        <a14:backgroundMark x1="64092" y1="85616" x2="63639" y2="91798"/>
                        <a14:backgroundMark x1="38526" y1="86869" x2="33420" y2="89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1707654"/>
            <a:ext cx="4318577" cy="345486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91CE17-96AF-C800-EEF7-910AC5538477}"/>
              </a:ext>
            </a:extLst>
          </p:cNvPr>
          <p:cNvSpPr/>
          <p:nvPr/>
        </p:nvSpPr>
        <p:spPr>
          <a:xfrm>
            <a:off x="2987455" y="1207192"/>
            <a:ext cx="5760641" cy="2660702"/>
          </a:xfrm>
          <a:custGeom>
            <a:avLst/>
            <a:gdLst>
              <a:gd name="connsiteX0" fmla="*/ 0 w 5760641"/>
              <a:gd name="connsiteY0" fmla="*/ 333413 h 2660702"/>
              <a:gd name="connsiteX1" fmla="*/ 333413 w 5760641"/>
              <a:gd name="connsiteY1" fmla="*/ 0 h 2660702"/>
              <a:gd name="connsiteX2" fmla="*/ 1021078 w 5760641"/>
              <a:gd name="connsiteY2" fmla="*/ 0 h 2660702"/>
              <a:gd name="connsiteX3" fmla="*/ 1708743 w 5760641"/>
              <a:gd name="connsiteY3" fmla="*/ 0 h 2660702"/>
              <a:gd name="connsiteX4" fmla="*/ 2192655 w 5760641"/>
              <a:gd name="connsiteY4" fmla="*/ 0 h 2660702"/>
              <a:gd name="connsiteX5" fmla="*/ 2727506 w 5760641"/>
              <a:gd name="connsiteY5" fmla="*/ 0 h 2660702"/>
              <a:gd name="connsiteX6" fmla="*/ 3466109 w 5760641"/>
              <a:gd name="connsiteY6" fmla="*/ 0 h 2660702"/>
              <a:gd name="connsiteX7" fmla="*/ 3950022 w 5760641"/>
              <a:gd name="connsiteY7" fmla="*/ 0 h 2660702"/>
              <a:gd name="connsiteX8" fmla="*/ 4433934 w 5760641"/>
              <a:gd name="connsiteY8" fmla="*/ 0 h 2660702"/>
              <a:gd name="connsiteX9" fmla="*/ 5427228 w 5760641"/>
              <a:gd name="connsiteY9" fmla="*/ 0 h 2660702"/>
              <a:gd name="connsiteX10" fmla="*/ 5760641 w 5760641"/>
              <a:gd name="connsiteY10" fmla="*/ 333413 h 2660702"/>
              <a:gd name="connsiteX11" fmla="*/ 5760641 w 5760641"/>
              <a:gd name="connsiteY11" fmla="*/ 938222 h 2660702"/>
              <a:gd name="connsiteX12" fmla="*/ 5760641 w 5760641"/>
              <a:gd name="connsiteY12" fmla="*/ 1642725 h 2660702"/>
              <a:gd name="connsiteX13" fmla="*/ 5760641 w 5760641"/>
              <a:gd name="connsiteY13" fmla="*/ 2327289 h 2660702"/>
              <a:gd name="connsiteX14" fmla="*/ 5427228 w 5760641"/>
              <a:gd name="connsiteY14" fmla="*/ 2660702 h 2660702"/>
              <a:gd name="connsiteX15" fmla="*/ 4892377 w 5760641"/>
              <a:gd name="connsiteY15" fmla="*/ 2660702 h 2660702"/>
              <a:gd name="connsiteX16" fmla="*/ 4306589 w 5760641"/>
              <a:gd name="connsiteY16" fmla="*/ 2660702 h 2660702"/>
              <a:gd name="connsiteX17" fmla="*/ 3720800 w 5760641"/>
              <a:gd name="connsiteY17" fmla="*/ 2660702 h 2660702"/>
              <a:gd name="connsiteX18" fmla="*/ 3236888 w 5760641"/>
              <a:gd name="connsiteY18" fmla="*/ 2660702 h 2660702"/>
              <a:gd name="connsiteX19" fmla="*/ 2651099 w 5760641"/>
              <a:gd name="connsiteY19" fmla="*/ 2660702 h 2660702"/>
              <a:gd name="connsiteX20" fmla="*/ 2116248 w 5760641"/>
              <a:gd name="connsiteY20" fmla="*/ 2660702 h 2660702"/>
              <a:gd name="connsiteX21" fmla="*/ 1632336 w 5760641"/>
              <a:gd name="connsiteY21" fmla="*/ 2660702 h 2660702"/>
              <a:gd name="connsiteX22" fmla="*/ 893733 w 5760641"/>
              <a:gd name="connsiteY22" fmla="*/ 2660702 h 2660702"/>
              <a:gd name="connsiteX23" fmla="*/ 333413 w 5760641"/>
              <a:gd name="connsiteY23" fmla="*/ 2660702 h 2660702"/>
              <a:gd name="connsiteX24" fmla="*/ 0 w 5760641"/>
              <a:gd name="connsiteY24" fmla="*/ 2327289 h 2660702"/>
              <a:gd name="connsiteX25" fmla="*/ 0 w 5760641"/>
              <a:gd name="connsiteY25" fmla="*/ 1662664 h 2660702"/>
              <a:gd name="connsiteX26" fmla="*/ 0 w 5760641"/>
              <a:gd name="connsiteY26" fmla="*/ 1017977 h 2660702"/>
              <a:gd name="connsiteX27" fmla="*/ 0 w 5760641"/>
              <a:gd name="connsiteY27" fmla="*/ 333413 h 2660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760641" h="2660702" fill="none" extrusionOk="0">
                <a:moveTo>
                  <a:pt x="0" y="333413"/>
                </a:moveTo>
                <a:cubicBezTo>
                  <a:pt x="-45625" y="145482"/>
                  <a:pt x="157195" y="22163"/>
                  <a:pt x="333413" y="0"/>
                </a:cubicBezTo>
                <a:cubicBezTo>
                  <a:pt x="617756" y="-17732"/>
                  <a:pt x="716842" y="-21001"/>
                  <a:pt x="1021078" y="0"/>
                </a:cubicBezTo>
                <a:cubicBezTo>
                  <a:pt x="1325315" y="21001"/>
                  <a:pt x="1463956" y="34295"/>
                  <a:pt x="1708743" y="0"/>
                </a:cubicBezTo>
                <a:cubicBezTo>
                  <a:pt x="1953530" y="-34295"/>
                  <a:pt x="1987201" y="-8028"/>
                  <a:pt x="2192655" y="0"/>
                </a:cubicBezTo>
                <a:cubicBezTo>
                  <a:pt x="2398109" y="8028"/>
                  <a:pt x="2599090" y="5877"/>
                  <a:pt x="2727506" y="0"/>
                </a:cubicBezTo>
                <a:cubicBezTo>
                  <a:pt x="2855922" y="-5877"/>
                  <a:pt x="3178478" y="-3776"/>
                  <a:pt x="3466109" y="0"/>
                </a:cubicBezTo>
                <a:cubicBezTo>
                  <a:pt x="3753740" y="3776"/>
                  <a:pt x="3795577" y="-853"/>
                  <a:pt x="3950022" y="0"/>
                </a:cubicBezTo>
                <a:cubicBezTo>
                  <a:pt x="4104467" y="853"/>
                  <a:pt x="4220114" y="-2011"/>
                  <a:pt x="4433934" y="0"/>
                </a:cubicBezTo>
                <a:cubicBezTo>
                  <a:pt x="4647754" y="2011"/>
                  <a:pt x="4963111" y="-34976"/>
                  <a:pt x="5427228" y="0"/>
                </a:cubicBezTo>
                <a:cubicBezTo>
                  <a:pt x="5588621" y="10283"/>
                  <a:pt x="5765577" y="125410"/>
                  <a:pt x="5760641" y="333413"/>
                </a:cubicBezTo>
                <a:cubicBezTo>
                  <a:pt x="5774191" y="617745"/>
                  <a:pt x="5776077" y="719881"/>
                  <a:pt x="5760641" y="938222"/>
                </a:cubicBezTo>
                <a:cubicBezTo>
                  <a:pt x="5745205" y="1156563"/>
                  <a:pt x="5790580" y="1381885"/>
                  <a:pt x="5760641" y="1642725"/>
                </a:cubicBezTo>
                <a:cubicBezTo>
                  <a:pt x="5730702" y="1903565"/>
                  <a:pt x="5745632" y="2073211"/>
                  <a:pt x="5760641" y="2327289"/>
                </a:cubicBezTo>
                <a:cubicBezTo>
                  <a:pt x="5782727" y="2512401"/>
                  <a:pt x="5605561" y="2670718"/>
                  <a:pt x="5427228" y="2660702"/>
                </a:cubicBezTo>
                <a:cubicBezTo>
                  <a:pt x="5229820" y="2678222"/>
                  <a:pt x="5006557" y="2662032"/>
                  <a:pt x="4892377" y="2660702"/>
                </a:cubicBezTo>
                <a:cubicBezTo>
                  <a:pt x="4778197" y="2659372"/>
                  <a:pt x="4534854" y="2660660"/>
                  <a:pt x="4306589" y="2660702"/>
                </a:cubicBezTo>
                <a:cubicBezTo>
                  <a:pt x="4078324" y="2660744"/>
                  <a:pt x="3891636" y="2682384"/>
                  <a:pt x="3720800" y="2660702"/>
                </a:cubicBezTo>
                <a:cubicBezTo>
                  <a:pt x="3549964" y="2639020"/>
                  <a:pt x="3345389" y="2676095"/>
                  <a:pt x="3236888" y="2660702"/>
                </a:cubicBezTo>
                <a:cubicBezTo>
                  <a:pt x="3128387" y="2645309"/>
                  <a:pt x="2876703" y="2646354"/>
                  <a:pt x="2651099" y="2660702"/>
                </a:cubicBezTo>
                <a:cubicBezTo>
                  <a:pt x="2425495" y="2675050"/>
                  <a:pt x="2377081" y="2665449"/>
                  <a:pt x="2116248" y="2660702"/>
                </a:cubicBezTo>
                <a:cubicBezTo>
                  <a:pt x="1855415" y="2655955"/>
                  <a:pt x="1766311" y="2656733"/>
                  <a:pt x="1632336" y="2660702"/>
                </a:cubicBezTo>
                <a:cubicBezTo>
                  <a:pt x="1498361" y="2664671"/>
                  <a:pt x="1139851" y="2676656"/>
                  <a:pt x="893733" y="2660702"/>
                </a:cubicBezTo>
                <a:cubicBezTo>
                  <a:pt x="647615" y="2644748"/>
                  <a:pt x="459912" y="2638558"/>
                  <a:pt x="333413" y="2660702"/>
                </a:cubicBezTo>
                <a:cubicBezTo>
                  <a:pt x="129737" y="2623323"/>
                  <a:pt x="20419" y="2505304"/>
                  <a:pt x="0" y="2327289"/>
                </a:cubicBezTo>
                <a:cubicBezTo>
                  <a:pt x="4158" y="2151677"/>
                  <a:pt x="12351" y="1942187"/>
                  <a:pt x="0" y="1662664"/>
                </a:cubicBezTo>
                <a:cubicBezTo>
                  <a:pt x="-12351" y="1383142"/>
                  <a:pt x="21272" y="1236192"/>
                  <a:pt x="0" y="1017977"/>
                </a:cubicBezTo>
                <a:cubicBezTo>
                  <a:pt x="-21272" y="799762"/>
                  <a:pt x="10661" y="478656"/>
                  <a:pt x="0" y="333413"/>
                </a:cubicBezTo>
                <a:close/>
              </a:path>
              <a:path w="5760641" h="2660702" stroke="0" extrusionOk="0">
                <a:moveTo>
                  <a:pt x="0" y="333413"/>
                </a:moveTo>
                <a:cubicBezTo>
                  <a:pt x="1263" y="187887"/>
                  <a:pt x="156315" y="12581"/>
                  <a:pt x="333413" y="0"/>
                </a:cubicBezTo>
                <a:cubicBezTo>
                  <a:pt x="627950" y="-24810"/>
                  <a:pt x="678162" y="-12146"/>
                  <a:pt x="1021078" y="0"/>
                </a:cubicBezTo>
                <a:cubicBezTo>
                  <a:pt x="1363995" y="12146"/>
                  <a:pt x="1311487" y="4497"/>
                  <a:pt x="1555929" y="0"/>
                </a:cubicBezTo>
                <a:cubicBezTo>
                  <a:pt x="1800371" y="-4497"/>
                  <a:pt x="1907525" y="-18433"/>
                  <a:pt x="2090779" y="0"/>
                </a:cubicBezTo>
                <a:cubicBezTo>
                  <a:pt x="2274033" y="18433"/>
                  <a:pt x="2612590" y="-6058"/>
                  <a:pt x="2778444" y="0"/>
                </a:cubicBezTo>
                <a:cubicBezTo>
                  <a:pt x="2944298" y="6058"/>
                  <a:pt x="3146097" y="19280"/>
                  <a:pt x="3364233" y="0"/>
                </a:cubicBezTo>
                <a:cubicBezTo>
                  <a:pt x="3582369" y="-19280"/>
                  <a:pt x="3935828" y="-27238"/>
                  <a:pt x="4102836" y="0"/>
                </a:cubicBezTo>
                <a:cubicBezTo>
                  <a:pt x="4269844" y="27238"/>
                  <a:pt x="4640024" y="-31965"/>
                  <a:pt x="4841439" y="0"/>
                </a:cubicBezTo>
                <a:cubicBezTo>
                  <a:pt x="5042854" y="31965"/>
                  <a:pt x="5228647" y="14270"/>
                  <a:pt x="5427228" y="0"/>
                </a:cubicBezTo>
                <a:cubicBezTo>
                  <a:pt x="5577343" y="-15286"/>
                  <a:pt x="5748983" y="149172"/>
                  <a:pt x="5760641" y="333413"/>
                </a:cubicBezTo>
                <a:cubicBezTo>
                  <a:pt x="5786124" y="474322"/>
                  <a:pt x="5788357" y="784305"/>
                  <a:pt x="5760641" y="998038"/>
                </a:cubicBezTo>
                <a:cubicBezTo>
                  <a:pt x="5732925" y="1211771"/>
                  <a:pt x="5732258" y="1382451"/>
                  <a:pt x="5760641" y="1662664"/>
                </a:cubicBezTo>
                <a:cubicBezTo>
                  <a:pt x="5789024" y="1942877"/>
                  <a:pt x="5747605" y="2035855"/>
                  <a:pt x="5760641" y="2327289"/>
                </a:cubicBezTo>
                <a:cubicBezTo>
                  <a:pt x="5766706" y="2512178"/>
                  <a:pt x="5619716" y="2703216"/>
                  <a:pt x="5427228" y="2660702"/>
                </a:cubicBezTo>
                <a:cubicBezTo>
                  <a:pt x="5125984" y="2640457"/>
                  <a:pt x="4995433" y="2658948"/>
                  <a:pt x="4739563" y="2660702"/>
                </a:cubicBezTo>
                <a:cubicBezTo>
                  <a:pt x="4483693" y="2662456"/>
                  <a:pt x="4401921" y="2682976"/>
                  <a:pt x="4153774" y="2660702"/>
                </a:cubicBezTo>
                <a:cubicBezTo>
                  <a:pt x="3905627" y="2638428"/>
                  <a:pt x="3801548" y="2689734"/>
                  <a:pt x="3567986" y="2660702"/>
                </a:cubicBezTo>
                <a:cubicBezTo>
                  <a:pt x="3334424" y="2631670"/>
                  <a:pt x="3099874" y="2633463"/>
                  <a:pt x="2829382" y="2660702"/>
                </a:cubicBezTo>
                <a:cubicBezTo>
                  <a:pt x="2558890" y="2687941"/>
                  <a:pt x="2409367" y="2626836"/>
                  <a:pt x="2141717" y="2660702"/>
                </a:cubicBezTo>
                <a:cubicBezTo>
                  <a:pt x="1874067" y="2694568"/>
                  <a:pt x="1847139" y="2633409"/>
                  <a:pt x="1555929" y="2660702"/>
                </a:cubicBezTo>
                <a:cubicBezTo>
                  <a:pt x="1264719" y="2687995"/>
                  <a:pt x="1162449" y="2634931"/>
                  <a:pt x="1021078" y="2660702"/>
                </a:cubicBezTo>
                <a:cubicBezTo>
                  <a:pt x="879707" y="2686473"/>
                  <a:pt x="558106" y="2650438"/>
                  <a:pt x="333413" y="2660702"/>
                </a:cubicBezTo>
                <a:cubicBezTo>
                  <a:pt x="179309" y="2626765"/>
                  <a:pt x="-1878" y="2516742"/>
                  <a:pt x="0" y="2327289"/>
                </a:cubicBezTo>
                <a:cubicBezTo>
                  <a:pt x="-18046" y="2132414"/>
                  <a:pt x="4777" y="1843382"/>
                  <a:pt x="0" y="1622786"/>
                </a:cubicBezTo>
                <a:cubicBezTo>
                  <a:pt x="-4777" y="1402190"/>
                  <a:pt x="9944" y="1216597"/>
                  <a:pt x="0" y="918283"/>
                </a:cubicBezTo>
                <a:cubicBezTo>
                  <a:pt x="-9944" y="619969"/>
                  <a:pt x="-28745" y="500901"/>
                  <a:pt x="0" y="33341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6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lvl="0" indent="692150" algn="just">
              <a:lnSpc>
                <a:spcPct val="120000"/>
              </a:lnSpc>
            </a:pP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"Bao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tay con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?".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ôm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trên cơ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em. 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563C23-7BEA-49F0-0890-C75EE0D9F449}"/>
              </a:ext>
            </a:extLst>
          </p:cNvPr>
          <p:cNvSpPr/>
          <p:nvPr/>
        </p:nvSpPr>
        <p:spPr>
          <a:xfrm>
            <a:off x="5318500" y="1916339"/>
            <a:ext cx="3357956" cy="435347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0EEFEA-E887-19CE-FAE8-7F64BB7C2A6A}"/>
              </a:ext>
            </a:extLst>
          </p:cNvPr>
          <p:cNvSpPr/>
          <p:nvPr/>
        </p:nvSpPr>
        <p:spPr>
          <a:xfrm>
            <a:off x="3076237" y="2400895"/>
            <a:ext cx="5600220" cy="435347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81BF7C-1C5E-7952-5DE9-1C834D4F3FAC}"/>
              </a:ext>
            </a:extLst>
          </p:cNvPr>
          <p:cNvSpPr/>
          <p:nvPr/>
        </p:nvSpPr>
        <p:spPr>
          <a:xfrm>
            <a:off x="3076237" y="2947091"/>
            <a:ext cx="1224138" cy="435347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6DFCE2A-10F9-3274-AD70-E154C47468FF}"/>
              </a:ext>
            </a:extLst>
          </p:cNvPr>
          <p:cNvSpPr/>
          <p:nvPr/>
        </p:nvSpPr>
        <p:spPr>
          <a:xfrm>
            <a:off x="3076237" y="4027064"/>
            <a:ext cx="5904288" cy="1068142"/>
          </a:xfrm>
          <a:custGeom>
            <a:avLst/>
            <a:gdLst>
              <a:gd name="connsiteX0" fmla="*/ 0 w 5904288"/>
              <a:gd name="connsiteY0" fmla="*/ 133849 h 1068142"/>
              <a:gd name="connsiteX1" fmla="*/ 133849 w 5904288"/>
              <a:gd name="connsiteY1" fmla="*/ 0 h 1068142"/>
              <a:gd name="connsiteX2" fmla="*/ 760137 w 5904288"/>
              <a:gd name="connsiteY2" fmla="*/ 0 h 1068142"/>
              <a:gd name="connsiteX3" fmla="*/ 1273693 w 5904288"/>
              <a:gd name="connsiteY3" fmla="*/ 0 h 1068142"/>
              <a:gd name="connsiteX4" fmla="*/ 1956346 w 5904288"/>
              <a:gd name="connsiteY4" fmla="*/ 0 h 1068142"/>
              <a:gd name="connsiteX5" fmla="*/ 2413537 w 5904288"/>
              <a:gd name="connsiteY5" fmla="*/ 0 h 1068142"/>
              <a:gd name="connsiteX6" fmla="*/ 2927092 w 5904288"/>
              <a:gd name="connsiteY6" fmla="*/ 0 h 1068142"/>
              <a:gd name="connsiteX7" fmla="*/ 3666112 w 5904288"/>
              <a:gd name="connsiteY7" fmla="*/ 0 h 1068142"/>
              <a:gd name="connsiteX8" fmla="*/ 4123302 w 5904288"/>
              <a:gd name="connsiteY8" fmla="*/ 0 h 1068142"/>
              <a:gd name="connsiteX9" fmla="*/ 4580492 w 5904288"/>
              <a:gd name="connsiteY9" fmla="*/ 0 h 1068142"/>
              <a:gd name="connsiteX10" fmla="*/ 5037682 w 5904288"/>
              <a:gd name="connsiteY10" fmla="*/ 0 h 1068142"/>
              <a:gd name="connsiteX11" fmla="*/ 5770439 w 5904288"/>
              <a:gd name="connsiteY11" fmla="*/ 0 h 1068142"/>
              <a:gd name="connsiteX12" fmla="*/ 5904288 w 5904288"/>
              <a:gd name="connsiteY12" fmla="*/ 133849 h 1068142"/>
              <a:gd name="connsiteX13" fmla="*/ 5904288 w 5904288"/>
              <a:gd name="connsiteY13" fmla="*/ 534071 h 1068142"/>
              <a:gd name="connsiteX14" fmla="*/ 5904288 w 5904288"/>
              <a:gd name="connsiteY14" fmla="*/ 934293 h 1068142"/>
              <a:gd name="connsiteX15" fmla="*/ 5770439 w 5904288"/>
              <a:gd name="connsiteY15" fmla="*/ 1068142 h 1068142"/>
              <a:gd name="connsiteX16" fmla="*/ 5256883 w 5904288"/>
              <a:gd name="connsiteY16" fmla="*/ 1068142 h 1068142"/>
              <a:gd name="connsiteX17" fmla="*/ 4686961 w 5904288"/>
              <a:gd name="connsiteY17" fmla="*/ 1068142 h 1068142"/>
              <a:gd name="connsiteX18" fmla="*/ 4117039 w 5904288"/>
              <a:gd name="connsiteY18" fmla="*/ 1068142 h 1068142"/>
              <a:gd name="connsiteX19" fmla="*/ 3659849 w 5904288"/>
              <a:gd name="connsiteY19" fmla="*/ 1068142 h 1068142"/>
              <a:gd name="connsiteX20" fmla="*/ 3089927 w 5904288"/>
              <a:gd name="connsiteY20" fmla="*/ 1068142 h 1068142"/>
              <a:gd name="connsiteX21" fmla="*/ 2576371 w 5904288"/>
              <a:gd name="connsiteY21" fmla="*/ 1068142 h 1068142"/>
              <a:gd name="connsiteX22" fmla="*/ 2119181 w 5904288"/>
              <a:gd name="connsiteY22" fmla="*/ 1068142 h 1068142"/>
              <a:gd name="connsiteX23" fmla="*/ 1380162 w 5904288"/>
              <a:gd name="connsiteY23" fmla="*/ 1068142 h 1068142"/>
              <a:gd name="connsiteX24" fmla="*/ 753874 w 5904288"/>
              <a:gd name="connsiteY24" fmla="*/ 1068142 h 1068142"/>
              <a:gd name="connsiteX25" fmla="*/ 133849 w 5904288"/>
              <a:gd name="connsiteY25" fmla="*/ 1068142 h 1068142"/>
              <a:gd name="connsiteX26" fmla="*/ 0 w 5904288"/>
              <a:gd name="connsiteY26" fmla="*/ 934293 h 1068142"/>
              <a:gd name="connsiteX27" fmla="*/ 0 w 5904288"/>
              <a:gd name="connsiteY27" fmla="*/ 526067 h 1068142"/>
              <a:gd name="connsiteX28" fmla="*/ 0 w 5904288"/>
              <a:gd name="connsiteY28" fmla="*/ 133849 h 106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04288" h="1068142" fill="none" extrusionOk="0">
                <a:moveTo>
                  <a:pt x="0" y="133849"/>
                </a:moveTo>
                <a:cubicBezTo>
                  <a:pt x="6688" y="68144"/>
                  <a:pt x="57873" y="-3847"/>
                  <a:pt x="133849" y="0"/>
                </a:cubicBezTo>
                <a:cubicBezTo>
                  <a:pt x="433822" y="-19919"/>
                  <a:pt x="608377" y="-28658"/>
                  <a:pt x="760137" y="0"/>
                </a:cubicBezTo>
                <a:cubicBezTo>
                  <a:pt x="911897" y="28658"/>
                  <a:pt x="1062663" y="-582"/>
                  <a:pt x="1273693" y="0"/>
                </a:cubicBezTo>
                <a:cubicBezTo>
                  <a:pt x="1484723" y="582"/>
                  <a:pt x="1729924" y="-2961"/>
                  <a:pt x="1956346" y="0"/>
                </a:cubicBezTo>
                <a:cubicBezTo>
                  <a:pt x="2182768" y="2961"/>
                  <a:pt x="2216361" y="4196"/>
                  <a:pt x="2413537" y="0"/>
                </a:cubicBezTo>
                <a:cubicBezTo>
                  <a:pt x="2610713" y="-4196"/>
                  <a:pt x="2710035" y="-11628"/>
                  <a:pt x="2927092" y="0"/>
                </a:cubicBezTo>
                <a:cubicBezTo>
                  <a:pt x="3144149" y="11628"/>
                  <a:pt x="3482034" y="-23909"/>
                  <a:pt x="3666112" y="0"/>
                </a:cubicBezTo>
                <a:cubicBezTo>
                  <a:pt x="3850190" y="23909"/>
                  <a:pt x="3911629" y="20642"/>
                  <a:pt x="4123302" y="0"/>
                </a:cubicBezTo>
                <a:cubicBezTo>
                  <a:pt x="4334975" y="-20642"/>
                  <a:pt x="4420861" y="-7159"/>
                  <a:pt x="4580492" y="0"/>
                </a:cubicBezTo>
                <a:cubicBezTo>
                  <a:pt x="4740123" y="7159"/>
                  <a:pt x="4851044" y="6347"/>
                  <a:pt x="5037682" y="0"/>
                </a:cubicBezTo>
                <a:cubicBezTo>
                  <a:pt x="5224320" y="-6347"/>
                  <a:pt x="5556563" y="35998"/>
                  <a:pt x="5770439" y="0"/>
                </a:cubicBezTo>
                <a:cubicBezTo>
                  <a:pt x="5847363" y="-1825"/>
                  <a:pt x="5913393" y="63357"/>
                  <a:pt x="5904288" y="133849"/>
                </a:cubicBezTo>
                <a:cubicBezTo>
                  <a:pt x="5886357" y="254449"/>
                  <a:pt x="5900240" y="424284"/>
                  <a:pt x="5904288" y="534071"/>
                </a:cubicBezTo>
                <a:cubicBezTo>
                  <a:pt x="5908336" y="643858"/>
                  <a:pt x="5912382" y="842313"/>
                  <a:pt x="5904288" y="934293"/>
                </a:cubicBezTo>
                <a:cubicBezTo>
                  <a:pt x="5908839" y="1008416"/>
                  <a:pt x="5843235" y="1070085"/>
                  <a:pt x="5770439" y="1068142"/>
                </a:cubicBezTo>
                <a:cubicBezTo>
                  <a:pt x="5656980" y="1085479"/>
                  <a:pt x="5380469" y="1074373"/>
                  <a:pt x="5256883" y="1068142"/>
                </a:cubicBezTo>
                <a:cubicBezTo>
                  <a:pt x="5133297" y="1061911"/>
                  <a:pt x="4858295" y="1078370"/>
                  <a:pt x="4686961" y="1068142"/>
                </a:cubicBezTo>
                <a:cubicBezTo>
                  <a:pt x="4515627" y="1057914"/>
                  <a:pt x="4291880" y="1044680"/>
                  <a:pt x="4117039" y="1068142"/>
                </a:cubicBezTo>
                <a:cubicBezTo>
                  <a:pt x="3942198" y="1091604"/>
                  <a:pt x="3790585" y="1083587"/>
                  <a:pt x="3659849" y="1068142"/>
                </a:cubicBezTo>
                <a:cubicBezTo>
                  <a:pt x="3529113" y="1052698"/>
                  <a:pt x="3211338" y="1071964"/>
                  <a:pt x="3089927" y="1068142"/>
                </a:cubicBezTo>
                <a:cubicBezTo>
                  <a:pt x="2968516" y="1064320"/>
                  <a:pt x="2725189" y="1081569"/>
                  <a:pt x="2576371" y="1068142"/>
                </a:cubicBezTo>
                <a:cubicBezTo>
                  <a:pt x="2427553" y="1054715"/>
                  <a:pt x="2251758" y="1066677"/>
                  <a:pt x="2119181" y="1068142"/>
                </a:cubicBezTo>
                <a:cubicBezTo>
                  <a:pt x="1986604" y="1069608"/>
                  <a:pt x="1679346" y="1099344"/>
                  <a:pt x="1380162" y="1068142"/>
                </a:cubicBezTo>
                <a:cubicBezTo>
                  <a:pt x="1080978" y="1036940"/>
                  <a:pt x="1054283" y="1082687"/>
                  <a:pt x="753874" y="1068142"/>
                </a:cubicBezTo>
                <a:cubicBezTo>
                  <a:pt x="453465" y="1053597"/>
                  <a:pt x="287035" y="1080611"/>
                  <a:pt x="133849" y="1068142"/>
                </a:cubicBezTo>
                <a:cubicBezTo>
                  <a:pt x="56016" y="1065844"/>
                  <a:pt x="174" y="1012687"/>
                  <a:pt x="0" y="934293"/>
                </a:cubicBezTo>
                <a:cubicBezTo>
                  <a:pt x="16595" y="818147"/>
                  <a:pt x="8078" y="656698"/>
                  <a:pt x="0" y="526067"/>
                </a:cubicBezTo>
                <a:cubicBezTo>
                  <a:pt x="-8078" y="395436"/>
                  <a:pt x="-5881" y="309133"/>
                  <a:pt x="0" y="133849"/>
                </a:cubicBezTo>
                <a:close/>
              </a:path>
              <a:path w="5904288" h="1068142" stroke="0" extrusionOk="0">
                <a:moveTo>
                  <a:pt x="0" y="133849"/>
                </a:moveTo>
                <a:cubicBezTo>
                  <a:pt x="230" y="66947"/>
                  <a:pt x="65124" y="9289"/>
                  <a:pt x="133849" y="0"/>
                </a:cubicBezTo>
                <a:cubicBezTo>
                  <a:pt x="444539" y="-6162"/>
                  <a:pt x="542818" y="-26911"/>
                  <a:pt x="816503" y="0"/>
                </a:cubicBezTo>
                <a:cubicBezTo>
                  <a:pt x="1090188" y="26911"/>
                  <a:pt x="1123672" y="2038"/>
                  <a:pt x="1330059" y="0"/>
                </a:cubicBezTo>
                <a:cubicBezTo>
                  <a:pt x="1536446" y="-2038"/>
                  <a:pt x="1735688" y="-5101"/>
                  <a:pt x="1843615" y="0"/>
                </a:cubicBezTo>
                <a:cubicBezTo>
                  <a:pt x="1951542" y="5101"/>
                  <a:pt x="2190929" y="14314"/>
                  <a:pt x="2526268" y="0"/>
                </a:cubicBezTo>
                <a:cubicBezTo>
                  <a:pt x="2861607" y="-14314"/>
                  <a:pt x="2976972" y="-2824"/>
                  <a:pt x="3096190" y="0"/>
                </a:cubicBezTo>
                <a:cubicBezTo>
                  <a:pt x="3215408" y="2824"/>
                  <a:pt x="3481493" y="-3031"/>
                  <a:pt x="3835210" y="0"/>
                </a:cubicBezTo>
                <a:cubicBezTo>
                  <a:pt x="4188927" y="3031"/>
                  <a:pt x="4327675" y="11287"/>
                  <a:pt x="4574229" y="0"/>
                </a:cubicBezTo>
                <a:cubicBezTo>
                  <a:pt x="4820783" y="-11287"/>
                  <a:pt x="5525545" y="13822"/>
                  <a:pt x="5770439" y="0"/>
                </a:cubicBezTo>
                <a:cubicBezTo>
                  <a:pt x="5837882" y="-2911"/>
                  <a:pt x="5889975" y="59800"/>
                  <a:pt x="5904288" y="133849"/>
                </a:cubicBezTo>
                <a:cubicBezTo>
                  <a:pt x="5914037" y="267333"/>
                  <a:pt x="5913471" y="445749"/>
                  <a:pt x="5904288" y="534071"/>
                </a:cubicBezTo>
                <a:cubicBezTo>
                  <a:pt x="5895105" y="622393"/>
                  <a:pt x="5906193" y="757845"/>
                  <a:pt x="5904288" y="934293"/>
                </a:cubicBezTo>
                <a:cubicBezTo>
                  <a:pt x="5904723" y="1002569"/>
                  <a:pt x="5835851" y="1051988"/>
                  <a:pt x="5770439" y="1068142"/>
                </a:cubicBezTo>
                <a:cubicBezTo>
                  <a:pt x="5613956" y="1085394"/>
                  <a:pt x="5421386" y="1064310"/>
                  <a:pt x="5313249" y="1068142"/>
                </a:cubicBezTo>
                <a:cubicBezTo>
                  <a:pt x="5205112" y="1071975"/>
                  <a:pt x="4839306" y="1070069"/>
                  <a:pt x="4574229" y="1068142"/>
                </a:cubicBezTo>
                <a:cubicBezTo>
                  <a:pt x="4309152" y="1066215"/>
                  <a:pt x="4263295" y="1063100"/>
                  <a:pt x="4004307" y="1068142"/>
                </a:cubicBezTo>
                <a:cubicBezTo>
                  <a:pt x="3745319" y="1073184"/>
                  <a:pt x="3621659" y="1046315"/>
                  <a:pt x="3434386" y="1068142"/>
                </a:cubicBezTo>
                <a:cubicBezTo>
                  <a:pt x="3247113" y="1089969"/>
                  <a:pt x="3056049" y="1082547"/>
                  <a:pt x="2695366" y="1068142"/>
                </a:cubicBezTo>
                <a:cubicBezTo>
                  <a:pt x="2334683" y="1053737"/>
                  <a:pt x="2227370" y="1097893"/>
                  <a:pt x="2012712" y="1068142"/>
                </a:cubicBezTo>
                <a:cubicBezTo>
                  <a:pt x="1798054" y="1038391"/>
                  <a:pt x="1715138" y="1047145"/>
                  <a:pt x="1442790" y="1068142"/>
                </a:cubicBezTo>
                <a:cubicBezTo>
                  <a:pt x="1170442" y="1089139"/>
                  <a:pt x="1095171" y="1060393"/>
                  <a:pt x="929234" y="1068142"/>
                </a:cubicBezTo>
                <a:cubicBezTo>
                  <a:pt x="763297" y="1075891"/>
                  <a:pt x="348949" y="1064463"/>
                  <a:pt x="133849" y="1068142"/>
                </a:cubicBezTo>
                <a:cubicBezTo>
                  <a:pt x="63538" y="1064061"/>
                  <a:pt x="-3906" y="1019268"/>
                  <a:pt x="0" y="934293"/>
                </a:cubicBezTo>
                <a:cubicBezTo>
                  <a:pt x="8019" y="744848"/>
                  <a:pt x="-9452" y="723398"/>
                  <a:pt x="0" y="518062"/>
                </a:cubicBezTo>
                <a:cubicBezTo>
                  <a:pt x="9452" y="312726"/>
                  <a:pt x="1732" y="297195"/>
                  <a:pt x="0" y="133849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 cap="flat" cmpd="sng" algn="ctr">
            <a:solidFill>
              <a:schemeClr val="accent6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lvl="0" indent="692150">
              <a:lnSpc>
                <a:spcPct val="120000"/>
              </a:lnSpc>
            </a:pPr>
            <a:r>
              <a:rPr lang="vi-VN" sz="28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ôm </a:t>
            </a:r>
            <a:r>
              <a:rPr lang="vi-VN" sz="28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vi-VN" sz="28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2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vi-VN" sz="2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vi-VN" sz="2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2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vi-VN" sz="2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vi-VN" sz="2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vi-VN" sz="2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trên cơ </a:t>
            </a:r>
            <a:r>
              <a:rPr lang="vi-VN" sz="28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2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em. 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6F07FA2-D821-9BBF-1E2C-BB0BA20E9D04}"/>
              </a:ext>
            </a:extLst>
          </p:cNvPr>
          <p:cNvSpPr/>
          <p:nvPr/>
        </p:nvSpPr>
        <p:spPr>
          <a:xfrm>
            <a:off x="307123" y="232948"/>
            <a:ext cx="8638422" cy="914400"/>
          </a:xfrm>
          <a:custGeom>
            <a:avLst/>
            <a:gdLst>
              <a:gd name="connsiteX0" fmla="*/ 152403 w 8638422"/>
              <a:gd name="connsiteY0" fmla="*/ 0 h 914400"/>
              <a:gd name="connsiteX1" fmla="*/ 635453 w 8638422"/>
              <a:gd name="connsiteY1" fmla="*/ 0 h 914400"/>
              <a:gd name="connsiteX2" fmla="*/ 1203364 w 8638422"/>
              <a:gd name="connsiteY2" fmla="*/ 0 h 914400"/>
              <a:gd name="connsiteX3" fmla="*/ 1601554 w 8638422"/>
              <a:gd name="connsiteY3" fmla="*/ 0 h 914400"/>
              <a:gd name="connsiteX4" fmla="*/ 2339185 w 8638422"/>
              <a:gd name="connsiteY4" fmla="*/ 0 h 914400"/>
              <a:gd name="connsiteX5" fmla="*/ 2907095 w 8638422"/>
              <a:gd name="connsiteY5" fmla="*/ 0 h 914400"/>
              <a:gd name="connsiteX6" fmla="*/ 3390146 w 8638422"/>
              <a:gd name="connsiteY6" fmla="*/ 0 h 914400"/>
              <a:gd name="connsiteX7" fmla="*/ 4042916 w 8638422"/>
              <a:gd name="connsiteY7" fmla="*/ 0 h 914400"/>
              <a:gd name="connsiteX8" fmla="*/ 4525967 w 8638422"/>
              <a:gd name="connsiteY8" fmla="*/ 0 h 914400"/>
              <a:gd name="connsiteX9" fmla="*/ 4924157 w 8638422"/>
              <a:gd name="connsiteY9" fmla="*/ 0 h 914400"/>
              <a:gd name="connsiteX10" fmla="*/ 5322347 w 8638422"/>
              <a:gd name="connsiteY10" fmla="*/ 0 h 914400"/>
              <a:gd name="connsiteX11" fmla="*/ 5975118 w 8638422"/>
              <a:gd name="connsiteY11" fmla="*/ 0 h 914400"/>
              <a:gd name="connsiteX12" fmla="*/ 6458168 w 8638422"/>
              <a:gd name="connsiteY12" fmla="*/ 0 h 914400"/>
              <a:gd name="connsiteX13" fmla="*/ 6941218 w 8638422"/>
              <a:gd name="connsiteY13" fmla="*/ 0 h 914400"/>
              <a:gd name="connsiteX14" fmla="*/ 7339408 w 8638422"/>
              <a:gd name="connsiteY14" fmla="*/ 0 h 914400"/>
              <a:gd name="connsiteX15" fmla="*/ 7992179 w 8638422"/>
              <a:gd name="connsiteY15" fmla="*/ 0 h 914400"/>
              <a:gd name="connsiteX16" fmla="*/ 8638422 w 8638422"/>
              <a:gd name="connsiteY16" fmla="*/ 0 h 914400"/>
              <a:gd name="connsiteX17" fmla="*/ 8638422 w 8638422"/>
              <a:gd name="connsiteY17" fmla="*/ 0 h 914400"/>
              <a:gd name="connsiteX18" fmla="*/ 8638422 w 8638422"/>
              <a:gd name="connsiteY18" fmla="*/ 373379 h 914400"/>
              <a:gd name="connsiteX19" fmla="*/ 8638422 w 8638422"/>
              <a:gd name="connsiteY19" fmla="*/ 761997 h 914400"/>
              <a:gd name="connsiteX20" fmla="*/ 8486019 w 8638422"/>
              <a:gd name="connsiteY20" fmla="*/ 914400 h 914400"/>
              <a:gd name="connsiteX21" fmla="*/ 8087829 w 8638422"/>
              <a:gd name="connsiteY21" fmla="*/ 914400 h 914400"/>
              <a:gd name="connsiteX22" fmla="*/ 7435058 w 8638422"/>
              <a:gd name="connsiteY22" fmla="*/ 914400 h 914400"/>
              <a:gd name="connsiteX23" fmla="*/ 7036868 w 8638422"/>
              <a:gd name="connsiteY23" fmla="*/ 914400 h 914400"/>
              <a:gd name="connsiteX24" fmla="*/ 6214377 w 8638422"/>
              <a:gd name="connsiteY24" fmla="*/ 914400 h 914400"/>
              <a:gd name="connsiteX25" fmla="*/ 5646466 w 8638422"/>
              <a:gd name="connsiteY25" fmla="*/ 914400 h 914400"/>
              <a:gd name="connsiteX26" fmla="*/ 5248276 w 8638422"/>
              <a:gd name="connsiteY26" fmla="*/ 914400 h 914400"/>
              <a:gd name="connsiteX27" fmla="*/ 4765226 w 8638422"/>
              <a:gd name="connsiteY27" fmla="*/ 914400 h 914400"/>
              <a:gd name="connsiteX28" fmla="*/ 4112455 w 8638422"/>
              <a:gd name="connsiteY28" fmla="*/ 914400 h 914400"/>
              <a:gd name="connsiteX29" fmla="*/ 3374824 w 8638422"/>
              <a:gd name="connsiteY29" fmla="*/ 914400 h 914400"/>
              <a:gd name="connsiteX30" fmla="*/ 2806914 w 8638422"/>
              <a:gd name="connsiteY30" fmla="*/ 914400 h 914400"/>
              <a:gd name="connsiteX31" fmla="*/ 2323864 w 8638422"/>
              <a:gd name="connsiteY31" fmla="*/ 914400 h 914400"/>
              <a:gd name="connsiteX32" fmla="*/ 1501373 w 8638422"/>
              <a:gd name="connsiteY32" fmla="*/ 914400 h 914400"/>
              <a:gd name="connsiteX33" fmla="*/ 848602 w 8638422"/>
              <a:gd name="connsiteY33" fmla="*/ 914400 h 914400"/>
              <a:gd name="connsiteX34" fmla="*/ 0 w 8638422"/>
              <a:gd name="connsiteY34" fmla="*/ 914400 h 914400"/>
              <a:gd name="connsiteX35" fmla="*/ 0 w 8638422"/>
              <a:gd name="connsiteY35" fmla="*/ 914400 h 914400"/>
              <a:gd name="connsiteX36" fmla="*/ 0 w 8638422"/>
              <a:gd name="connsiteY36" fmla="*/ 541021 h 914400"/>
              <a:gd name="connsiteX37" fmla="*/ 0 w 8638422"/>
              <a:gd name="connsiteY37" fmla="*/ 152403 h 914400"/>
              <a:gd name="connsiteX38" fmla="*/ 152403 w 8638422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638422" h="914400" fill="none" extrusionOk="0">
                <a:moveTo>
                  <a:pt x="152403" y="0"/>
                </a:moveTo>
                <a:cubicBezTo>
                  <a:pt x="356176" y="-2656"/>
                  <a:pt x="417769" y="-22198"/>
                  <a:pt x="635453" y="0"/>
                </a:cubicBezTo>
                <a:cubicBezTo>
                  <a:pt x="853137" y="22198"/>
                  <a:pt x="1050445" y="-21008"/>
                  <a:pt x="1203364" y="0"/>
                </a:cubicBezTo>
                <a:cubicBezTo>
                  <a:pt x="1356283" y="21008"/>
                  <a:pt x="1495619" y="-11049"/>
                  <a:pt x="1601554" y="0"/>
                </a:cubicBezTo>
                <a:cubicBezTo>
                  <a:pt x="1707489" y="11049"/>
                  <a:pt x="2041367" y="-28109"/>
                  <a:pt x="2339185" y="0"/>
                </a:cubicBezTo>
                <a:cubicBezTo>
                  <a:pt x="2637003" y="28109"/>
                  <a:pt x="2662813" y="-17122"/>
                  <a:pt x="2907095" y="0"/>
                </a:cubicBezTo>
                <a:cubicBezTo>
                  <a:pt x="3151377" y="17122"/>
                  <a:pt x="3290638" y="-23553"/>
                  <a:pt x="3390146" y="0"/>
                </a:cubicBezTo>
                <a:cubicBezTo>
                  <a:pt x="3489654" y="23553"/>
                  <a:pt x="3907826" y="2133"/>
                  <a:pt x="4042916" y="0"/>
                </a:cubicBezTo>
                <a:cubicBezTo>
                  <a:pt x="4178006" y="-2133"/>
                  <a:pt x="4327101" y="-20416"/>
                  <a:pt x="4525967" y="0"/>
                </a:cubicBezTo>
                <a:cubicBezTo>
                  <a:pt x="4724833" y="20416"/>
                  <a:pt x="4769347" y="15075"/>
                  <a:pt x="4924157" y="0"/>
                </a:cubicBezTo>
                <a:cubicBezTo>
                  <a:pt x="5078967" y="-15075"/>
                  <a:pt x="5211211" y="13926"/>
                  <a:pt x="5322347" y="0"/>
                </a:cubicBezTo>
                <a:cubicBezTo>
                  <a:pt x="5433483" y="-13926"/>
                  <a:pt x="5748071" y="32387"/>
                  <a:pt x="5975118" y="0"/>
                </a:cubicBezTo>
                <a:cubicBezTo>
                  <a:pt x="6202165" y="-32387"/>
                  <a:pt x="6234826" y="-1129"/>
                  <a:pt x="6458168" y="0"/>
                </a:cubicBezTo>
                <a:cubicBezTo>
                  <a:pt x="6681510" y="1129"/>
                  <a:pt x="6837012" y="14840"/>
                  <a:pt x="6941218" y="0"/>
                </a:cubicBezTo>
                <a:cubicBezTo>
                  <a:pt x="7045424" y="-14840"/>
                  <a:pt x="7237709" y="-2862"/>
                  <a:pt x="7339408" y="0"/>
                </a:cubicBezTo>
                <a:cubicBezTo>
                  <a:pt x="7441107" y="2862"/>
                  <a:pt x="7736914" y="26779"/>
                  <a:pt x="7992179" y="0"/>
                </a:cubicBezTo>
                <a:cubicBezTo>
                  <a:pt x="8247444" y="-26779"/>
                  <a:pt x="8461740" y="5280"/>
                  <a:pt x="8638422" y="0"/>
                </a:cubicBezTo>
                <a:lnTo>
                  <a:pt x="8638422" y="0"/>
                </a:lnTo>
                <a:cubicBezTo>
                  <a:pt x="8632662" y="91248"/>
                  <a:pt x="8629198" y="207532"/>
                  <a:pt x="8638422" y="373379"/>
                </a:cubicBezTo>
                <a:cubicBezTo>
                  <a:pt x="8647646" y="539226"/>
                  <a:pt x="8635244" y="605460"/>
                  <a:pt x="8638422" y="761997"/>
                </a:cubicBezTo>
                <a:cubicBezTo>
                  <a:pt x="8635182" y="859659"/>
                  <a:pt x="8574109" y="917053"/>
                  <a:pt x="8486019" y="914400"/>
                </a:cubicBezTo>
                <a:cubicBezTo>
                  <a:pt x="8299396" y="911044"/>
                  <a:pt x="8203509" y="902412"/>
                  <a:pt x="8087829" y="914400"/>
                </a:cubicBezTo>
                <a:cubicBezTo>
                  <a:pt x="7972149" y="926389"/>
                  <a:pt x="7636411" y="892004"/>
                  <a:pt x="7435058" y="914400"/>
                </a:cubicBezTo>
                <a:cubicBezTo>
                  <a:pt x="7233705" y="936796"/>
                  <a:pt x="7125546" y="905273"/>
                  <a:pt x="7036868" y="914400"/>
                </a:cubicBezTo>
                <a:cubicBezTo>
                  <a:pt x="6948190" y="923528"/>
                  <a:pt x="6604445" y="906509"/>
                  <a:pt x="6214377" y="914400"/>
                </a:cubicBezTo>
                <a:cubicBezTo>
                  <a:pt x="5824309" y="922291"/>
                  <a:pt x="5766682" y="917160"/>
                  <a:pt x="5646466" y="914400"/>
                </a:cubicBezTo>
                <a:cubicBezTo>
                  <a:pt x="5526250" y="911640"/>
                  <a:pt x="5364597" y="927534"/>
                  <a:pt x="5248276" y="914400"/>
                </a:cubicBezTo>
                <a:cubicBezTo>
                  <a:pt x="5131955" y="901267"/>
                  <a:pt x="4902891" y="912615"/>
                  <a:pt x="4765226" y="914400"/>
                </a:cubicBezTo>
                <a:cubicBezTo>
                  <a:pt x="4627561" y="916186"/>
                  <a:pt x="4406680" y="911904"/>
                  <a:pt x="4112455" y="914400"/>
                </a:cubicBezTo>
                <a:cubicBezTo>
                  <a:pt x="3818230" y="916896"/>
                  <a:pt x="3731593" y="911647"/>
                  <a:pt x="3374824" y="914400"/>
                </a:cubicBezTo>
                <a:cubicBezTo>
                  <a:pt x="3018055" y="917153"/>
                  <a:pt x="2999177" y="928587"/>
                  <a:pt x="2806914" y="914400"/>
                </a:cubicBezTo>
                <a:cubicBezTo>
                  <a:pt x="2614651" y="900214"/>
                  <a:pt x="2523477" y="924206"/>
                  <a:pt x="2323864" y="914400"/>
                </a:cubicBezTo>
                <a:cubicBezTo>
                  <a:pt x="2124251" y="904595"/>
                  <a:pt x="1895369" y="924747"/>
                  <a:pt x="1501373" y="914400"/>
                </a:cubicBezTo>
                <a:cubicBezTo>
                  <a:pt x="1107377" y="904053"/>
                  <a:pt x="1072847" y="916606"/>
                  <a:pt x="848602" y="914400"/>
                </a:cubicBezTo>
                <a:cubicBezTo>
                  <a:pt x="624357" y="912194"/>
                  <a:pt x="254545" y="946362"/>
                  <a:pt x="0" y="914400"/>
                </a:cubicBezTo>
                <a:lnTo>
                  <a:pt x="0" y="914400"/>
                </a:lnTo>
                <a:cubicBezTo>
                  <a:pt x="-10957" y="795580"/>
                  <a:pt x="15864" y="622611"/>
                  <a:pt x="0" y="541021"/>
                </a:cubicBezTo>
                <a:cubicBezTo>
                  <a:pt x="-15864" y="459431"/>
                  <a:pt x="14560" y="330424"/>
                  <a:pt x="0" y="152403"/>
                </a:cubicBezTo>
                <a:cubicBezTo>
                  <a:pt x="-7547" y="51150"/>
                  <a:pt x="69073" y="-19590"/>
                  <a:pt x="152403" y="0"/>
                </a:cubicBezTo>
                <a:close/>
              </a:path>
              <a:path w="8638422" h="914400" stroke="0" extrusionOk="0">
                <a:moveTo>
                  <a:pt x="152403" y="0"/>
                </a:moveTo>
                <a:cubicBezTo>
                  <a:pt x="284815" y="17610"/>
                  <a:pt x="458349" y="-982"/>
                  <a:pt x="720314" y="0"/>
                </a:cubicBezTo>
                <a:cubicBezTo>
                  <a:pt x="982279" y="982"/>
                  <a:pt x="1071813" y="12346"/>
                  <a:pt x="1373084" y="0"/>
                </a:cubicBezTo>
                <a:cubicBezTo>
                  <a:pt x="1674355" y="-12346"/>
                  <a:pt x="1640028" y="337"/>
                  <a:pt x="1771274" y="0"/>
                </a:cubicBezTo>
                <a:cubicBezTo>
                  <a:pt x="1902520" y="-337"/>
                  <a:pt x="2170326" y="-20773"/>
                  <a:pt x="2424045" y="0"/>
                </a:cubicBezTo>
                <a:cubicBezTo>
                  <a:pt x="2677764" y="20773"/>
                  <a:pt x="2801033" y="27486"/>
                  <a:pt x="3076816" y="0"/>
                </a:cubicBezTo>
                <a:cubicBezTo>
                  <a:pt x="3352599" y="-27486"/>
                  <a:pt x="3401255" y="-11431"/>
                  <a:pt x="3644726" y="0"/>
                </a:cubicBezTo>
                <a:cubicBezTo>
                  <a:pt x="3888197" y="11431"/>
                  <a:pt x="4099294" y="-26833"/>
                  <a:pt x="4297497" y="0"/>
                </a:cubicBezTo>
                <a:cubicBezTo>
                  <a:pt x="4495700" y="26833"/>
                  <a:pt x="4739556" y="28496"/>
                  <a:pt x="5035128" y="0"/>
                </a:cubicBezTo>
                <a:cubicBezTo>
                  <a:pt x="5330700" y="-28496"/>
                  <a:pt x="5691551" y="1795"/>
                  <a:pt x="5857619" y="0"/>
                </a:cubicBezTo>
                <a:cubicBezTo>
                  <a:pt x="6023687" y="-1795"/>
                  <a:pt x="6223501" y="1063"/>
                  <a:pt x="6340669" y="0"/>
                </a:cubicBezTo>
                <a:cubicBezTo>
                  <a:pt x="6457837" y="-1063"/>
                  <a:pt x="6806480" y="5039"/>
                  <a:pt x="7078300" y="0"/>
                </a:cubicBezTo>
                <a:cubicBezTo>
                  <a:pt x="7350120" y="-5039"/>
                  <a:pt x="7300533" y="-7112"/>
                  <a:pt x="7476490" y="0"/>
                </a:cubicBezTo>
                <a:cubicBezTo>
                  <a:pt x="7652447" y="7112"/>
                  <a:pt x="7756943" y="-15529"/>
                  <a:pt x="7874680" y="0"/>
                </a:cubicBezTo>
                <a:cubicBezTo>
                  <a:pt x="7992417" y="15529"/>
                  <a:pt x="8299903" y="-17894"/>
                  <a:pt x="8638422" y="0"/>
                </a:cubicBezTo>
                <a:lnTo>
                  <a:pt x="8638422" y="0"/>
                </a:lnTo>
                <a:cubicBezTo>
                  <a:pt x="8641229" y="124600"/>
                  <a:pt x="8620019" y="191848"/>
                  <a:pt x="8638422" y="373379"/>
                </a:cubicBezTo>
                <a:cubicBezTo>
                  <a:pt x="8656825" y="554910"/>
                  <a:pt x="8652839" y="620407"/>
                  <a:pt x="8638422" y="761997"/>
                </a:cubicBezTo>
                <a:cubicBezTo>
                  <a:pt x="8653705" y="845434"/>
                  <a:pt x="8568246" y="911903"/>
                  <a:pt x="8486019" y="914400"/>
                </a:cubicBezTo>
                <a:cubicBezTo>
                  <a:pt x="8298663" y="906244"/>
                  <a:pt x="8095672" y="950196"/>
                  <a:pt x="7748388" y="914400"/>
                </a:cubicBezTo>
                <a:cubicBezTo>
                  <a:pt x="7401104" y="878604"/>
                  <a:pt x="7228334" y="900597"/>
                  <a:pt x="6925897" y="914400"/>
                </a:cubicBezTo>
                <a:cubicBezTo>
                  <a:pt x="6623460" y="928203"/>
                  <a:pt x="6615519" y="942493"/>
                  <a:pt x="6357987" y="914400"/>
                </a:cubicBezTo>
                <a:cubicBezTo>
                  <a:pt x="6100455" y="886308"/>
                  <a:pt x="6051970" y="888643"/>
                  <a:pt x="5790076" y="914400"/>
                </a:cubicBezTo>
                <a:cubicBezTo>
                  <a:pt x="5528182" y="940157"/>
                  <a:pt x="5457341" y="931705"/>
                  <a:pt x="5137305" y="914400"/>
                </a:cubicBezTo>
                <a:cubicBezTo>
                  <a:pt x="4817269" y="897095"/>
                  <a:pt x="4755111" y="913927"/>
                  <a:pt x="4654255" y="914400"/>
                </a:cubicBezTo>
                <a:cubicBezTo>
                  <a:pt x="4553399" y="914874"/>
                  <a:pt x="4406296" y="899978"/>
                  <a:pt x="4256065" y="914400"/>
                </a:cubicBezTo>
                <a:cubicBezTo>
                  <a:pt x="4105834" y="928823"/>
                  <a:pt x="3715599" y="941477"/>
                  <a:pt x="3518434" y="914400"/>
                </a:cubicBezTo>
                <a:cubicBezTo>
                  <a:pt x="3321269" y="887323"/>
                  <a:pt x="2926772" y="873643"/>
                  <a:pt x="2695943" y="914400"/>
                </a:cubicBezTo>
                <a:cubicBezTo>
                  <a:pt x="2465114" y="955157"/>
                  <a:pt x="2091442" y="943518"/>
                  <a:pt x="1873452" y="914400"/>
                </a:cubicBezTo>
                <a:cubicBezTo>
                  <a:pt x="1655462" y="885282"/>
                  <a:pt x="1564818" y="934505"/>
                  <a:pt x="1390402" y="914400"/>
                </a:cubicBezTo>
                <a:cubicBezTo>
                  <a:pt x="1215986" y="894296"/>
                  <a:pt x="881725" y="948835"/>
                  <a:pt x="567911" y="914400"/>
                </a:cubicBezTo>
                <a:cubicBezTo>
                  <a:pt x="254097" y="879965"/>
                  <a:pt x="271942" y="904437"/>
                  <a:pt x="0" y="914400"/>
                </a:cubicBezTo>
                <a:lnTo>
                  <a:pt x="0" y="914400"/>
                </a:lnTo>
                <a:cubicBezTo>
                  <a:pt x="-4344" y="737557"/>
                  <a:pt x="8039" y="656001"/>
                  <a:pt x="0" y="533402"/>
                </a:cubicBezTo>
                <a:cubicBezTo>
                  <a:pt x="-8039" y="410803"/>
                  <a:pt x="-15305" y="260651"/>
                  <a:pt x="0" y="152403"/>
                </a:cubicBezTo>
                <a:cubicBezTo>
                  <a:pt x="-3555" y="72854"/>
                  <a:pt x="81922" y="2773"/>
                  <a:pt x="152403" y="0"/>
                </a:cubicBezTo>
                <a:close/>
              </a:path>
            </a:pathLst>
          </a:custGeom>
          <a:solidFill>
            <a:schemeClr val="bg1"/>
          </a:solidFill>
          <a:ln w="19050">
            <a:prstDash val="dash"/>
            <a:extLst>
              <a:ext uri="{C807C97D-BFC1-408E-A445-0C87EB9F89A2}">
                <ask:lineSketchStyleProps xmlns:ask="http://schemas.microsoft.com/office/drawing/2018/sketchyshapes" sd="125126668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viên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Anh?</a:t>
            </a: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93700BB5-A816-41DD-E7C6-731F780A7A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3017" y="1364"/>
            <a:ext cx="576064" cy="52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7" grpId="0" animBg="1"/>
      <p:bldP spid="28" grpId="0" animBg="1"/>
      <p:bldP spid="29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0F44EE4D-2C44-495E-A4B6-A492A78F62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/>
          <a:stretch/>
        </p:blipFill>
        <p:spPr>
          <a:xfrm>
            <a:off x="0" y="3556026"/>
            <a:ext cx="9144000" cy="1587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C4AE1C-77EE-41C3-959E-42169DA9D8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5318500" y="246862"/>
            <a:ext cx="3518377" cy="8128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37AC3F2-8BED-4C24-A2A5-C328C7733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16" y="274789"/>
            <a:ext cx="1298738" cy="5692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91CE17-96AF-C800-EEF7-910AC5538477}"/>
              </a:ext>
            </a:extLst>
          </p:cNvPr>
          <p:cNvSpPr/>
          <p:nvPr/>
        </p:nvSpPr>
        <p:spPr>
          <a:xfrm>
            <a:off x="2987455" y="1207191"/>
            <a:ext cx="5760641" cy="3702503"/>
          </a:xfrm>
          <a:custGeom>
            <a:avLst/>
            <a:gdLst>
              <a:gd name="connsiteX0" fmla="*/ 0 w 5760641"/>
              <a:gd name="connsiteY0" fmla="*/ 463961 h 3702503"/>
              <a:gd name="connsiteX1" fmla="*/ 463961 w 5760641"/>
              <a:gd name="connsiteY1" fmla="*/ 0 h 3702503"/>
              <a:gd name="connsiteX2" fmla="*/ 1154349 w 5760641"/>
              <a:gd name="connsiteY2" fmla="*/ 0 h 3702503"/>
              <a:gd name="connsiteX3" fmla="*/ 1748083 w 5760641"/>
              <a:gd name="connsiteY3" fmla="*/ 0 h 3702503"/>
              <a:gd name="connsiteX4" fmla="*/ 2486799 w 5760641"/>
              <a:gd name="connsiteY4" fmla="*/ 0 h 3702503"/>
              <a:gd name="connsiteX5" fmla="*/ 3032206 w 5760641"/>
              <a:gd name="connsiteY5" fmla="*/ 0 h 3702503"/>
              <a:gd name="connsiteX6" fmla="*/ 3625940 w 5760641"/>
              <a:gd name="connsiteY6" fmla="*/ 0 h 3702503"/>
              <a:gd name="connsiteX7" fmla="*/ 4412983 w 5760641"/>
              <a:gd name="connsiteY7" fmla="*/ 0 h 3702503"/>
              <a:gd name="connsiteX8" fmla="*/ 5296680 w 5760641"/>
              <a:gd name="connsiteY8" fmla="*/ 0 h 3702503"/>
              <a:gd name="connsiteX9" fmla="*/ 5760641 w 5760641"/>
              <a:gd name="connsiteY9" fmla="*/ 463961 h 3702503"/>
              <a:gd name="connsiteX10" fmla="*/ 5760641 w 5760641"/>
              <a:gd name="connsiteY10" fmla="*/ 1157606 h 3702503"/>
              <a:gd name="connsiteX11" fmla="*/ 5760641 w 5760641"/>
              <a:gd name="connsiteY11" fmla="*/ 1851252 h 3702503"/>
              <a:gd name="connsiteX12" fmla="*/ 5760641 w 5760641"/>
              <a:gd name="connsiteY12" fmla="*/ 2544897 h 3702503"/>
              <a:gd name="connsiteX13" fmla="*/ 5760641 w 5760641"/>
              <a:gd name="connsiteY13" fmla="*/ 3238542 h 3702503"/>
              <a:gd name="connsiteX14" fmla="*/ 5296680 w 5760641"/>
              <a:gd name="connsiteY14" fmla="*/ 3702503 h 3702503"/>
              <a:gd name="connsiteX15" fmla="*/ 4606292 w 5760641"/>
              <a:gd name="connsiteY15" fmla="*/ 3702503 h 3702503"/>
              <a:gd name="connsiteX16" fmla="*/ 3915903 w 5760641"/>
              <a:gd name="connsiteY16" fmla="*/ 3702503 h 3702503"/>
              <a:gd name="connsiteX17" fmla="*/ 3273842 w 5760641"/>
              <a:gd name="connsiteY17" fmla="*/ 3702503 h 3702503"/>
              <a:gd name="connsiteX18" fmla="*/ 2631781 w 5760641"/>
              <a:gd name="connsiteY18" fmla="*/ 3702503 h 3702503"/>
              <a:gd name="connsiteX19" fmla="*/ 2086374 w 5760641"/>
              <a:gd name="connsiteY19" fmla="*/ 3702503 h 3702503"/>
              <a:gd name="connsiteX20" fmla="*/ 1444313 w 5760641"/>
              <a:gd name="connsiteY20" fmla="*/ 3702503 h 3702503"/>
              <a:gd name="connsiteX21" fmla="*/ 463961 w 5760641"/>
              <a:gd name="connsiteY21" fmla="*/ 3702503 h 3702503"/>
              <a:gd name="connsiteX22" fmla="*/ 0 w 5760641"/>
              <a:gd name="connsiteY22" fmla="*/ 3238542 h 3702503"/>
              <a:gd name="connsiteX23" fmla="*/ 0 w 5760641"/>
              <a:gd name="connsiteY23" fmla="*/ 2517151 h 3702503"/>
              <a:gd name="connsiteX24" fmla="*/ 0 w 5760641"/>
              <a:gd name="connsiteY24" fmla="*/ 1851252 h 3702503"/>
              <a:gd name="connsiteX25" fmla="*/ 0 w 5760641"/>
              <a:gd name="connsiteY25" fmla="*/ 1129860 h 3702503"/>
              <a:gd name="connsiteX26" fmla="*/ 0 w 5760641"/>
              <a:gd name="connsiteY26" fmla="*/ 463961 h 370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60641" h="3702503" fill="none" extrusionOk="0">
                <a:moveTo>
                  <a:pt x="0" y="463961"/>
                </a:moveTo>
                <a:cubicBezTo>
                  <a:pt x="29586" y="244076"/>
                  <a:pt x="190846" y="-31621"/>
                  <a:pt x="463961" y="0"/>
                </a:cubicBezTo>
                <a:cubicBezTo>
                  <a:pt x="745160" y="-5882"/>
                  <a:pt x="1009685" y="-1669"/>
                  <a:pt x="1154349" y="0"/>
                </a:cubicBezTo>
                <a:cubicBezTo>
                  <a:pt x="1299013" y="1669"/>
                  <a:pt x="1579428" y="3761"/>
                  <a:pt x="1748083" y="0"/>
                </a:cubicBezTo>
                <a:cubicBezTo>
                  <a:pt x="1916738" y="-3761"/>
                  <a:pt x="2287019" y="-29609"/>
                  <a:pt x="2486799" y="0"/>
                </a:cubicBezTo>
                <a:cubicBezTo>
                  <a:pt x="2686579" y="29609"/>
                  <a:pt x="2846008" y="-23070"/>
                  <a:pt x="3032206" y="0"/>
                </a:cubicBezTo>
                <a:cubicBezTo>
                  <a:pt x="3218404" y="23070"/>
                  <a:pt x="3452137" y="-15034"/>
                  <a:pt x="3625940" y="0"/>
                </a:cubicBezTo>
                <a:cubicBezTo>
                  <a:pt x="3799743" y="15034"/>
                  <a:pt x="4242200" y="2663"/>
                  <a:pt x="4412983" y="0"/>
                </a:cubicBezTo>
                <a:cubicBezTo>
                  <a:pt x="4583766" y="-2663"/>
                  <a:pt x="5057088" y="6923"/>
                  <a:pt x="5296680" y="0"/>
                </a:cubicBezTo>
                <a:cubicBezTo>
                  <a:pt x="5531090" y="27148"/>
                  <a:pt x="5778473" y="218488"/>
                  <a:pt x="5760641" y="463961"/>
                </a:cubicBezTo>
                <a:cubicBezTo>
                  <a:pt x="5786037" y="710444"/>
                  <a:pt x="5792952" y="859784"/>
                  <a:pt x="5760641" y="1157606"/>
                </a:cubicBezTo>
                <a:cubicBezTo>
                  <a:pt x="5728330" y="1455428"/>
                  <a:pt x="5781546" y="1621735"/>
                  <a:pt x="5760641" y="1851252"/>
                </a:cubicBezTo>
                <a:cubicBezTo>
                  <a:pt x="5739736" y="2080769"/>
                  <a:pt x="5769961" y="2252499"/>
                  <a:pt x="5760641" y="2544897"/>
                </a:cubicBezTo>
                <a:cubicBezTo>
                  <a:pt x="5751321" y="2837295"/>
                  <a:pt x="5778121" y="3019821"/>
                  <a:pt x="5760641" y="3238542"/>
                </a:cubicBezTo>
                <a:cubicBezTo>
                  <a:pt x="5768511" y="3504116"/>
                  <a:pt x="5541154" y="3708078"/>
                  <a:pt x="5296680" y="3702503"/>
                </a:cubicBezTo>
                <a:cubicBezTo>
                  <a:pt x="5107740" y="3731423"/>
                  <a:pt x="4931287" y="3683153"/>
                  <a:pt x="4606292" y="3702503"/>
                </a:cubicBezTo>
                <a:cubicBezTo>
                  <a:pt x="4281297" y="3721853"/>
                  <a:pt x="4256615" y="3698978"/>
                  <a:pt x="3915903" y="3702503"/>
                </a:cubicBezTo>
                <a:cubicBezTo>
                  <a:pt x="3575191" y="3706028"/>
                  <a:pt x="3485094" y="3689520"/>
                  <a:pt x="3273842" y="3702503"/>
                </a:cubicBezTo>
                <a:cubicBezTo>
                  <a:pt x="3062590" y="3715486"/>
                  <a:pt x="2795546" y="3691181"/>
                  <a:pt x="2631781" y="3702503"/>
                </a:cubicBezTo>
                <a:cubicBezTo>
                  <a:pt x="2468016" y="3713825"/>
                  <a:pt x="2318832" y="3695855"/>
                  <a:pt x="2086374" y="3702503"/>
                </a:cubicBezTo>
                <a:cubicBezTo>
                  <a:pt x="1853916" y="3709151"/>
                  <a:pt x="1624488" y="3731713"/>
                  <a:pt x="1444313" y="3702503"/>
                </a:cubicBezTo>
                <a:cubicBezTo>
                  <a:pt x="1264138" y="3673293"/>
                  <a:pt x="768912" y="3667447"/>
                  <a:pt x="463961" y="3702503"/>
                </a:cubicBezTo>
                <a:cubicBezTo>
                  <a:pt x="238620" y="3746143"/>
                  <a:pt x="41429" y="3471444"/>
                  <a:pt x="0" y="3238542"/>
                </a:cubicBezTo>
                <a:cubicBezTo>
                  <a:pt x="-5113" y="3055791"/>
                  <a:pt x="12207" y="2796102"/>
                  <a:pt x="0" y="2517151"/>
                </a:cubicBezTo>
                <a:cubicBezTo>
                  <a:pt x="-12207" y="2238200"/>
                  <a:pt x="-24722" y="2174928"/>
                  <a:pt x="0" y="1851252"/>
                </a:cubicBezTo>
                <a:cubicBezTo>
                  <a:pt x="24722" y="1527576"/>
                  <a:pt x="741" y="1308198"/>
                  <a:pt x="0" y="1129860"/>
                </a:cubicBezTo>
                <a:cubicBezTo>
                  <a:pt x="-741" y="951522"/>
                  <a:pt x="-24955" y="750580"/>
                  <a:pt x="0" y="463961"/>
                </a:cubicBezTo>
                <a:close/>
              </a:path>
              <a:path w="5760641" h="3702503" stroke="0" extrusionOk="0">
                <a:moveTo>
                  <a:pt x="0" y="463961"/>
                </a:moveTo>
                <a:cubicBezTo>
                  <a:pt x="1380" y="249933"/>
                  <a:pt x="217879" y="18149"/>
                  <a:pt x="463961" y="0"/>
                </a:cubicBezTo>
                <a:cubicBezTo>
                  <a:pt x="653458" y="-5489"/>
                  <a:pt x="927506" y="23070"/>
                  <a:pt x="1202677" y="0"/>
                </a:cubicBezTo>
                <a:cubicBezTo>
                  <a:pt x="1477848" y="-23070"/>
                  <a:pt x="1584426" y="24792"/>
                  <a:pt x="1796411" y="0"/>
                </a:cubicBezTo>
                <a:cubicBezTo>
                  <a:pt x="2008396" y="-24792"/>
                  <a:pt x="2191584" y="14201"/>
                  <a:pt x="2390145" y="0"/>
                </a:cubicBezTo>
                <a:cubicBezTo>
                  <a:pt x="2588706" y="-14201"/>
                  <a:pt x="2853548" y="-24839"/>
                  <a:pt x="3128860" y="0"/>
                </a:cubicBezTo>
                <a:cubicBezTo>
                  <a:pt x="3404173" y="24839"/>
                  <a:pt x="3489838" y="19565"/>
                  <a:pt x="3770922" y="0"/>
                </a:cubicBezTo>
                <a:cubicBezTo>
                  <a:pt x="4052006" y="-19565"/>
                  <a:pt x="4338941" y="33943"/>
                  <a:pt x="4557964" y="0"/>
                </a:cubicBezTo>
                <a:cubicBezTo>
                  <a:pt x="4776987" y="-33943"/>
                  <a:pt x="4943281" y="-4973"/>
                  <a:pt x="5296680" y="0"/>
                </a:cubicBezTo>
                <a:cubicBezTo>
                  <a:pt x="5537380" y="8179"/>
                  <a:pt x="5796755" y="167745"/>
                  <a:pt x="5760641" y="463961"/>
                </a:cubicBezTo>
                <a:cubicBezTo>
                  <a:pt x="5743001" y="649107"/>
                  <a:pt x="5764594" y="921913"/>
                  <a:pt x="5760641" y="1102115"/>
                </a:cubicBezTo>
                <a:cubicBezTo>
                  <a:pt x="5756688" y="1282317"/>
                  <a:pt x="5784464" y="1695635"/>
                  <a:pt x="5760641" y="1851252"/>
                </a:cubicBezTo>
                <a:cubicBezTo>
                  <a:pt x="5736818" y="2006869"/>
                  <a:pt x="5783274" y="2264246"/>
                  <a:pt x="5760641" y="2544897"/>
                </a:cubicBezTo>
                <a:cubicBezTo>
                  <a:pt x="5738008" y="2825549"/>
                  <a:pt x="5731243" y="3043611"/>
                  <a:pt x="5760641" y="3238542"/>
                </a:cubicBezTo>
                <a:cubicBezTo>
                  <a:pt x="5801938" y="3499885"/>
                  <a:pt x="5560405" y="3740622"/>
                  <a:pt x="5296680" y="3702503"/>
                </a:cubicBezTo>
                <a:cubicBezTo>
                  <a:pt x="5006332" y="3704114"/>
                  <a:pt x="4915730" y="3732529"/>
                  <a:pt x="4557964" y="3702503"/>
                </a:cubicBezTo>
                <a:cubicBezTo>
                  <a:pt x="4200198" y="3672477"/>
                  <a:pt x="4184775" y="3694838"/>
                  <a:pt x="3915903" y="3702503"/>
                </a:cubicBezTo>
                <a:cubicBezTo>
                  <a:pt x="3647031" y="3710168"/>
                  <a:pt x="3556638" y="3683188"/>
                  <a:pt x="3273842" y="3702503"/>
                </a:cubicBezTo>
                <a:cubicBezTo>
                  <a:pt x="2991046" y="3721818"/>
                  <a:pt x="2716899" y="3671870"/>
                  <a:pt x="2486799" y="3702503"/>
                </a:cubicBezTo>
                <a:cubicBezTo>
                  <a:pt x="2256699" y="3733136"/>
                  <a:pt x="1950168" y="3739264"/>
                  <a:pt x="1748083" y="3702503"/>
                </a:cubicBezTo>
                <a:cubicBezTo>
                  <a:pt x="1545998" y="3665742"/>
                  <a:pt x="1264246" y="3705342"/>
                  <a:pt x="1106022" y="3702503"/>
                </a:cubicBezTo>
                <a:cubicBezTo>
                  <a:pt x="947798" y="3699664"/>
                  <a:pt x="727331" y="3715080"/>
                  <a:pt x="463961" y="3702503"/>
                </a:cubicBezTo>
                <a:cubicBezTo>
                  <a:pt x="215034" y="3718379"/>
                  <a:pt x="-21297" y="3486775"/>
                  <a:pt x="0" y="3238542"/>
                </a:cubicBezTo>
                <a:cubicBezTo>
                  <a:pt x="-9815" y="2982330"/>
                  <a:pt x="280" y="2698128"/>
                  <a:pt x="0" y="2517151"/>
                </a:cubicBezTo>
                <a:cubicBezTo>
                  <a:pt x="-280" y="2336174"/>
                  <a:pt x="-5208" y="2053599"/>
                  <a:pt x="0" y="1768014"/>
                </a:cubicBezTo>
                <a:cubicBezTo>
                  <a:pt x="5208" y="1482429"/>
                  <a:pt x="17245" y="1105893"/>
                  <a:pt x="0" y="46396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6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lvl="0" indent="692150" algn="just">
              <a:lnSpc>
                <a:spcPct val="120000"/>
              </a:lnSpc>
            </a:pP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Em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đôi chân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692150" algn="just">
              <a:lnSpc>
                <a:spcPct val="120000"/>
              </a:lnSpc>
            </a:pP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say mê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mơ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đôi chân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thắp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lên trong tranh.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86A27D05-4583-6AA6-CBD6-A73C00235124}"/>
              </a:ext>
            </a:extLst>
          </p:cNvPr>
          <p:cNvSpPr/>
          <p:nvPr/>
        </p:nvSpPr>
        <p:spPr>
          <a:xfrm>
            <a:off x="307123" y="233805"/>
            <a:ext cx="8638422" cy="914400"/>
          </a:xfrm>
          <a:custGeom>
            <a:avLst/>
            <a:gdLst>
              <a:gd name="connsiteX0" fmla="*/ 152403 w 8638422"/>
              <a:gd name="connsiteY0" fmla="*/ 0 h 914400"/>
              <a:gd name="connsiteX1" fmla="*/ 635453 w 8638422"/>
              <a:gd name="connsiteY1" fmla="*/ 0 h 914400"/>
              <a:gd name="connsiteX2" fmla="*/ 1203364 w 8638422"/>
              <a:gd name="connsiteY2" fmla="*/ 0 h 914400"/>
              <a:gd name="connsiteX3" fmla="*/ 1601554 w 8638422"/>
              <a:gd name="connsiteY3" fmla="*/ 0 h 914400"/>
              <a:gd name="connsiteX4" fmla="*/ 2339185 w 8638422"/>
              <a:gd name="connsiteY4" fmla="*/ 0 h 914400"/>
              <a:gd name="connsiteX5" fmla="*/ 2907095 w 8638422"/>
              <a:gd name="connsiteY5" fmla="*/ 0 h 914400"/>
              <a:gd name="connsiteX6" fmla="*/ 3390146 w 8638422"/>
              <a:gd name="connsiteY6" fmla="*/ 0 h 914400"/>
              <a:gd name="connsiteX7" fmla="*/ 4042916 w 8638422"/>
              <a:gd name="connsiteY7" fmla="*/ 0 h 914400"/>
              <a:gd name="connsiteX8" fmla="*/ 4525967 w 8638422"/>
              <a:gd name="connsiteY8" fmla="*/ 0 h 914400"/>
              <a:gd name="connsiteX9" fmla="*/ 4924157 w 8638422"/>
              <a:gd name="connsiteY9" fmla="*/ 0 h 914400"/>
              <a:gd name="connsiteX10" fmla="*/ 5322347 w 8638422"/>
              <a:gd name="connsiteY10" fmla="*/ 0 h 914400"/>
              <a:gd name="connsiteX11" fmla="*/ 5975118 w 8638422"/>
              <a:gd name="connsiteY11" fmla="*/ 0 h 914400"/>
              <a:gd name="connsiteX12" fmla="*/ 6458168 w 8638422"/>
              <a:gd name="connsiteY12" fmla="*/ 0 h 914400"/>
              <a:gd name="connsiteX13" fmla="*/ 6941218 w 8638422"/>
              <a:gd name="connsiteY13" fmla="*/ 0 h 914400"/>
              <a:gd name="connsiteX14" fmla="*/ 7339408 w 8638422"/>
              <a:gd name="connsiteY14" fmla="*/ 0 h 914400"/>
              <a:gd name="connsiteX15" fmla="*/ 7992179 w 8638422"/>
              <a:gd name="connsiteY15" fmla="*/ 0 h 914400"/>
              <a:gd name="connsiteX16" fmla="*/ 8638422 w 8638422"/>
              <a:gd name="connsiteY16" fmla="*/ 0 h 914400"/>
              <a:gd name="connsiteX17" fmla="*/ 8638422 w 8638422"/>
              <a:gd name="connsiteY17" fmla="*/ 0 h 914400"/>
              <a:gd name="connsiteX18" fmla="*/ 8638422 w 8638422"/>
              <a:gd name="connsiteY18" fmla="*/ 373379 h 914400"/>
              <a:gd name="connsiteX19" fmla="*/ 8638422 w 8638422"/>
              <a:gd name="connsiteY19" fmla="*/ 761997 h 914400"/>
              <a:gd name="connsiteX20" fmla="*/ 8486019 w 8638422"/>
              <a:gd name="connsiteY20" fmla="*/ 914400 h 914400"/>
              <a:gd name="connsiteX21" fmla="*/ 8087829 w 8638422"/>
              <a:gd name="connsiteY21" fmla="*/ 914400 h 914400"/>
              <a:gd name="connsiteX22" fmla="*/ 7435058 w 8638422"/>
              <a:gd name="connsiteY22" fmla="*/ 914400 h 914400"/>
              <a:gd name="connsiteX23" fmla="*/ 7036868 w 8638422"/>
              <a:gd name="connsiteY23" fmla="*/ 914400 h 914400"/>
              <a:gd name="connsiteX24" fmla="*/ 6214377 w 8638422"/>
              <a:gd name="connsiteY24" fmla="*/ 914400 h 914400"/>
              <a:gd name="connsiteX25" fmla="*/ 5646466 w 8638422"/>
              <a:gd name="connsiteY25" fmla="*/ 914400 h 914400"/>
              <a:gd name="connsiteX26" fmla="*/ 5248276 w 8638422"/>
              <a:gd name="connsiteY26" fmla="*/ 914400 h 914400"/>
              <a:gd name="connsiteX27" fmla="*/ 4765226 w 8638422"/>
              <a:gd name="connsiteY27" fmla="*/ 914400 h 914400"/>
              <a:gd name="connsiteX28" fmla="*/ 4112455 w 8638422"/>
              <a:gd name="connsiteY28" fmla="*/ 914400 h 914400"/>
              <a:gd name="connsiteX29" fmla="*/ 3374824 w 8638422"/>
              <a:gd name="connsiteY29" fmla="*/ 914400 h 914400"/>
              <a:gd name="connsiteX30" fmla="*/ 2806914 w 8638422"/>
              <a:gd name="connsiteY30" fmla="*/ 914400 h 914400"/>
              <a:gd name="connsiteX31" fmla="*/ 2323864 w 8638422"/>
              <a:gd name="connsiteY31" fmla="*/ 914400 h 914400"/>
              <a:gd name="connsiteX32" fmla="*/ 1501373 w 8638422"/>
              <a:gd name="connsiteY32" fmla="*/ 914400 h 914400"/>
              <a:gd name="connsiteX33" fmla="*/ 848602 w 8638422"/>
              <a:gd name="connsiteY33" fmla="*/ 914400 h 914400"/>
              <a:gd name="connsiteX34" fmla="*/ 0 w 8638422"/>
              <a:gd name="connsiteY34" fmla="*/ 914400 h 914400"/>
              <a:gd name="connsiteX35" fmla="*/ 0 w 8638422"/>
              <a:gd name="connsiteY35" fmla="*/ 914400 h 914400"/>
              <a:gd name="connsiteX36" fmla="*/ 0 w 8638422"/>
              <a:gd name="connsiteY36" fmla="*/ 541021 h 914400"/>
              <a:gd name="connsiteX37" fmla="*/ 0 w 8638422"/>
              <a:gd name="connsiteY37" fmla="*/ 152403 h 914400"/>
              <a:gd name="connsiteX38" fmla="*/ 152403 w 8638422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638422" h="914400" fill="none" extrusionOk="0">
                <a:moveTo>
                  <a:pt x="152403" y="0"/>
                </a:moveTo>
                <a:cubicBezTo>
                  <a:pt x="356176" y="-2656"/>
                  <a:pt x="417769" y="-22198"/>
                  <a:pt x="635453" y="0"/>
                </a:cubicBezTo>
                <a:cubicBezTo>
                  <a:pt x="853137" y="22198"/>
                  <a:pt x="1050445" y="-21008"/>
                  <a:pt x="1203364" y="0"/>
                </a:cubicBezTo>
                <a:cubicBezTo>
                  <a:pt x="1356283" y="21008"/>
                  <a:pt x="1495619" y="-11049"/>
                  <a:pt x="1601554" y="0"/>
                </a:cubicBezTo>
                <a:cubicBezTo>
                  <a:pt x="1707489" y="11049"/>
                  <a:pt x="2041367" y="-28109"/>
                  <a:pt x="2339185" y="0"/>
                </a:cubicBezTo>
                <a:cubicBezTo>
                  <a:pt x="2637003" y="28109"/>
                  <a:pt x="2662813" y="-17122"/>
                  <a:pt x="2907095" y="0"/>
                </a:cubicBezTo>
                <a:cubicBezTo>
                  <a:pt x="3151377" y="17122"/>
                  <a:pt x="3290638" y="-23553"/>
                  <a:pt x="3390146" y="0"/>
                </a:cubicBezTo>
                <a:cubicBezTo>
                  <a:pt x="3489654" y="23553"/>
                  <a:pt x="3907826" y="2133"/>
                  <a:pt x="4042916" y="0"/>
                </a:cubicBezTo>
                <a:cubicBezTo>
                  <a:pt x="4178006" y="-2133"/>
                  <a:pt x="4327101" y="-20416"/>
                  <a:pt x="4525967" y="0"/>
                </a:cubicBezTo>
                <a:cubicBezTo>
                  <a:pt x="4724833" y="20416"/>
                  <a:pt x="4769347" y="15075"/>
                  <a:pt x="4924157" y="0"/>
                </a:cubicBezTo>
                <a:cubicBezTo>
                  <a:pt x="5078967" y="-15075"/>
                  <a:pt x="5211211" y="13926"/>
                  <a:pt x="5322347" y="0"/>
                </a:cubicBezTo>
                <a:cubicBezTo>
                  <a:pt x="5433483" y="-13926"/>
                  <a:pt x="5748071" y="32387"/>
                  <a:pt x="5975118" y="0"/>
                </a:cubicBezTo>
                <a:cubicBezTo>
                  <a:pt x="6202165" y="-32387"/>
                  <a:pt x="6234826" y="-1129"/>
                  <a:pt x="6458168" y="0"/>
                </a:cubicBezTo>
                <a:cubicBezTo>
                  <a:pt x="6681510" y="1129"/>
                  <a:pt x="6837012" y="14840"/>
                  <a:pt x="6941218" y="0"/>
                </a:cubicBezTo>
                <a:cubicBezTo>
                  <a:pt x="7045424" y="-14840"/>
                  <a:pt x="7237709" y="-2862"/>
                  <a:pt x="7339408" y="0"/>
                </a:cubicBezTo>
                <a:cubicBezTo>
                  <a:pt x="7441107" y="2862"/>
                  <a:pt x="7736914" y="26779"/>
                  <a:pt x="7992179" y="0"/>
                </a:cubicBezTo>
                <a:cubicBezTo>
                  <a:pt x="8247444" y="-26779"/>
                  <a:pt x="8461740" y="5280"/>
                  <a:pt x="8638422" y="0"/>
                </a:cubicBezTo>
                <a:lnTo>
                  <a:pt x="8638422" y="0"/>
                </a:lnTo>
                <a:cubicBezTo>
                  <a:pt x="8632662" y="91248"/>
                  <a:pt x="8629198" y="207532"/>
                  <a:pt x="8638422" y="373379"/>
                </a:cubicBezTo>
                <a:cubicBezTo>
                  <a:pt x="8647646" y="539226"/>
                  <a:pt x="8635244" y="605460"/>
                  <a:pt x="8638422" y="761997"/>
                </a:cubicBezTo>
                <a:cubicBezTo>
                  <a:pt x="8635182" y="859659"/>
                  <a:pt x="8574109" y="917053"/>
                  <a:pt x="8486019" y="914400"/>
                </a:cubicBezTo>
                <a:cubicBezTo>
                  <a:pt x="8299396" y="911044"/>
                  <a:pt x="8203509" y="902412"/>
                  <a:pt x="8087829" y="914400"/>
                </a:cubicBezTo>
                <a:cubicBezTo>
                  <a:pt x="7972149" y="926389"/>
                  <a:pt x="7636411" y="892004"/>
                  <a:pt x="7435058" y="914400"/>
                </a:cubicBezTo>
                <a:cubicBezTo>
                  <a:pt x="7233705" y="936796"/>
                  <a:pt x="7125546" y="905273"/>
                  <a:pt x="7036868" y="914400"/>
                </a:cubicBezTo>
                <a:cubicBezTo>
                  <a:pt x="6948190" y="923528"/>
                  <a:pt x="6604445" y="906509"/>
                  <a:pt x="6214377" y="914400"/>
                </a:cubicBezTo>
                <a:cubicBezTo>
                  <a:pt x="5824309" y="922291"/>
                  <a:pt x="5766682" y="917160"/>
                  <a:pt x="5646466" y="914400"/>
                </a:cubicBezTo>
                <a:cubicBezTo>
                  <a:pt x="5526250" y="911640"/>
                  <a:pt x="5364597" y="927534"/>
                  <a:pt x="5248276" y="914400"/>
                </a:cubicBezTo>
                <a:cubicBezTo>
                  <a:pt x="5131955" y="901267"/>
                  <a:pt x="4902891" y="912615"/>
                  <a:pt x="4765226" y="914400"/>
                </a:cubicBezTo>
                <a:cubicBezTo>
                  <a:pt x="4627561" y="916186"/>
                  <a:pt x="4406680" y="911904"/>
                  <a:pt x="4112455" y="914400"/>
                </a:cubicBezTo>
                <a:cubicBezTo>
                  <a:pt x="3818230" y="916896"/>
                  <a:pt x="3731593" y="911647"/>
                  <a:pt x="3374824" y="914400"/>
                </a:cubicBezTo>
                <a:cubicBezTo>
                  <a:pt x="3018055" y="917153"/>
                  <a:pt x="2999177" y="928587"/>
                  <a:pt x="2806914" y="914400"/>
                </a:cubicBezTo>
                <a:cubicBezTo>
                  <a:pt x="2614651" y="900214"/>
                  <a:pt x="2523477" y="924206"/>
                  <a:pt x="2323864" y="914400"/>
                </a:cubicBezTo>
                <a:cubicBezTo>
                  <a:pt x="2124251" y="904595"/>
                  <a:pt x="1895369" y="924747"/>
                  <a:pt x="1501373" y="914400"/>
                </a:cubicBezTo>
                <a:cubicBezTo>
                  <a:pt x="1107377" y="904053"/>
                  <a:pt x="1072847" y="916606"/>
                  <a:pt x="848602" y="914400"/>
                </a:cubicBezTo>
                <a:cubicBezTo>
                  <a:pt x="624357" y="912194"/>
                  <a:pt x="254545" y="946362"/>
                  <a:pt x="0" y="914400"/>
                </a:cubicBezTo>
                <a:lnTo>
                  <a:pt x="0" y="914400"/>
                </a:lnTo>
                <a:cubicBezTo>
                  <a:pt x="-10957" y="795580"/>
                  <a:pt x="15864" y="622611"/>
                  <a:pt x="0" y="541021"/>
                </a:cubicBezTo>
                <a:cubicBezTo>
                  <a:pt x="-15864" y="459431"/>
                  <a:pt x="14560" y="330424"/>
                  <a:pt x="0" y="152403"/>
                </a:cubicBezTo>
                <a:cubicBezTo>
                  <a:pt x="-7547" y="51150"/>
                  <a:pt x="69073" y="-19590"/>
                  <a:pt x="152403" y="0"/>
                </a:cubicBezTo>
                <a:close/>
              </a:path>
              <a:path w="8638422" h="914400" stroke="0" extrusionOk="0">
                <a:moveTo>
                  <a:pt x="152403" y="0"/>
                </a:moveTo>
                <a:cubicBezTo>
                  <a:pt x="284815" y="17610"/>
                  <a:pt x="458349" y="-982"/>
                  <a:pt x="720314" y="0"/>
                </a:cubicBezTo>
                <a:cubicBezTo>
                  <a:pt x="982279" y="982"/>
                  <a:pt x="1071813" y="12346"/>
                  <a:pt x="1373084" y="0"/>
                </a:cubicBezTo>
                <a:cubicBezTo>
                  <a:pt x="1674355" y="-12346"/>
                  <a:pt x="1640028" y="337"/>
                  <a:pt x="1771274" y="0"/>
                </a:cubicBezTo>
                <a:cubicBezTo>
                  <a:pt x="1902520" y="-337"/>
                  <a:pt x="2170326" y="-20773"/>
                  <a:pt x="2424045" y="0"/>
                </a:cubicBezTo>
                <a:cubicBezTo>
                  <a:pt x="2677764" y="20773"/>
                  <a:pt x="2801033" y="27486"/>
                  <a:pt x="3076816" y="0"/>
                </a:cubicBezTo>
                <a:cubicBezTo>
                  <a:pt x="3352599" y="-27486"/>
                  <a:pt x="3401255" y="-11431"/>
                  <a:pt x="3644726" y="0"/>
                </a:cubicBezTo>
                <a:cubicBezTo>
                  <a:pt x="3888197" y="11431"/>
                  <a:pt x="4099294" y="-26833"/>
                  <a:pt x="4297497" y="0"/>
                </a:cubicBezTo>
                <a:cubicBezTo>
                  <a:pt x="4495700" y="26833"/>
                  <a:pt x="4739556" y="28496"/>
                  <a:pt x="5035128" y="0"/>
                </a:cubicBezTo>
                <a:cubicBezTo>
                  <a:pt x="5330700" y="-28496"/>
                  <a:pt x="5691551" y="1795"/>
                  <a:pt x="5857619" y="0"/>
                </a:cubicBezTo>
                <a:cubicBezTo>
                  <a:pt x="6023687" y="-1795"/>
                  <a:pt x="6223501" y="1063"/>
                  <a:pt x="6340669" y="0"/>
                </a:cubicBezTo>
                <a:cubicBezTo>
                  <a:pt x="6457837" y="-1063"/>
                  <a:pt x="6806480" y="5039"/>
                  <a:pt x="7078300" y="0"/>
                </a:cubicBezTo>
                <a:cubicBezTo>
                  <a:pt x="7350120" y="-5039"/>
                  <a:pt x="7300533" y="-7112"/>
                  <a:pt x="7476490" y="0"/>
                </a:cubicBezTo>
                <a:cubicBezTo>
                  <a:pt x="7652447" y="7112"/>
                  <a:pt x="7756943" y="-15529"/>
                  <a:pt x="7874680" y="0"/>
                </a:cubicBezTo>
                <a:cubicBezTo>
                  <a:pt x="7992417" y="15529"/>
                  <a:pt x="8299903" y="-17894"/>
                  <a:pt x="8638422" y="0"/>
                </a:cubicBezTo>
                <a:lnTo>
                  <a:pt x="8638422" y="0"/>
                </a:lnTo>
                <a:cubicBezTo>
                  <a:pt x="8641229" y="124600"/>
                  <a:pt x="8620019" y="191848"/>
                  <a:pt x="8638422" y="373379"/>
                </a:cubicBezTo>
                <a:cubicBezTo>
                  <a:pt x="8656825" y="554910"/>
                  <a:pt x="8652839" y="620407"/>
                  <a:pt x="8638422" y="761997"/>
                </a:cubicBezTo>
                <a:cubicBezTo>
                  <a:pt x="8653705" y="845434"/>
                  <a:pt x="8568246" y="911903"/>
                  <a:pt x="8486019" y="914400"/>
                </a:cubicBezTo>
                <a:cubicBezTo>
                  <a:pt x="8298663" y="906244"/>
                  <a:pt x="8095672" y="950196"/>
                  <a:pt x="7748388" y="914400"/>
                </a:cubicBezTo>
                <a:cubicBezTo>
                  <a:pt x="7401104" y="878604"/>
                  <a:pt x="7228334" y="900597"/>
                  <a:pt x="6925897" y="914400"/>
                </a:cubicBezTo>
                <a:cubicBezTo>
                  <a:pt x="6623460" y="928203"/>
                  <a:pt x="6615519" y="942493"/>
                  <a:pt x="6357987" y="914400"/>
                </a:cubicBezTo>
                <a:cubicBezTo>
                  <a:pt x="6100455" y="886308"/>
                  <a:pt x="6051970" y="888643"/>
                  <a:pt x="5790076" y="914400"/>
                </a:cubicBezTo>
                <a:cubicBezTo>
                  <a:pt x="5528182" y="940157"/>
                  <a:pt x="5457341" y="931705"/>
                  <a:pt x="5137305" y="914400"/>
                </a:cubicBezTo>
                <a:cubicBezTo>
                  <a:pt x="4817269" y="897095"/>
                  <a:pt x="4755111" y="913927"/>
                  <a:pt x="4654255" y="914400"/>
                </a:cubicBezTo>
                <a:cubicBezTo>
                  <a:pt x="4553399" y="914874"/>
                  <a:pt x="4406296" y="899978"/>
                  <a:pt x="4256065" y="914400"/>
                </a:cubicBezTo>
                <a:cubicBezTo>
                  <a:pt x="4105834" y="928823"/>
                  <a:pt x="3715599" y="941477"/>
                  <a:pt x="3518434" y="914400"/>
                </a:cubicBezTo>
                <a:cubicBezTo>
                  <a:pt x="3321269" y="887323"/>
                  <a:pt x="2926772" y="873643"/>
                  <a:pt x="2695943" y="914400"/>
                </a:cubicBezTo>
                <a:cubicBezTo>
                  <a:pt x="2465114" y="955157"/>
                  <a:pt x="2091442" y="943518"/>
                  <a:pt x="1873452" y="914400"/>
                </a:cubicBezTo>
                <a:cubicBezTo>
                  <a:pt x="1655462" y="885282"/>
                  <a:pt x="1564818" y="934505"/>
                  <a:pt x="1390402" y="914400"/>
                </a:cubicBezTo>
                <a:cubicBezTo>
                  <a:pt x="1215986" y="894296"/>
                  <a:pt x="881725" y="948835"/>
                  <a:pt x="567911" y="914400"/>
                </a:cubicBezTo>
                <a:cubicBezTo>
                  <a:pt x="254097" y="879965"/>
                  <a:pt x="271942" y="904437"/>
                  <a:pt x="0" y="914400"/>
                </a:cubicBezTo>
                <a:lnTo>
                  <a:pt x="0" y="914400"/>
                </a:lnTo>
                <a:cubicBezTo>
                  <a:pt x="-4344" y="737557"/>
                  <a:pt x="8039" y="656001"/>
                  <a:pt x="0" y="533402"/>
                </a:cubicBezTo>
                <a:cubicBezTo>
                  <a:pt x="-8039" y="410803"/>
                  <a:pt x="-15305" y="260651"/>
                  <a:pt x="0" y="152403"/>
                </a:cubicBezTo>
                <a:cubicBezTo>
                  <a:pt x="-3555" y="72854"/>
                  <a:pt x="81922" y="2773"/>
                  <a:pt x="152403" y="0"/>
                </a:cubicBezTo>
                <a:close/>
              </a:path>
            </a:pathLst>
          </a:custGeom>
          <a:solidFill>
            <a:schemeClr val="bg1"/>
          </a:solidFill>
          <a:ln w="19050">
            <a:prstDash val="dash"/>
            <a:extLst>
              <a:ext uri="{C807C97D-BFC1-408E-A445-0C87EB9F89A2}">
                <ask:lineSketchStyleProps xmlns:ask="http://schemas.microsoft.com/office/drawing/2018/sketchyshapes" sd="125126668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gắng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id="{2571B134-2E94-1AB7-6326-850D3AD69F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3017" y="2221"/>
            <a:ext cx="576064" cy="523018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BD60729E-08AC-D126-BF65-F63CE9F578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0" b="96364" l="9987" r="89981">
                        <a14:foregroundMark x1="39560" y1="24485" x2="44538" y2="36889"/>
                        <a14:foregroundMark x1="37233" y1="27596" x2="39108" y2="33778"/>
                        <a14:foregroundMark x1="50808" y1="93091" x2="51099" y2="96364"/>
                        <a14:foregroundMark x1="52715" y1="88889" x2="52715" y2="93818"/>
                        <a14:backgroundMark x1="25533" y1="22667" x2="21299" y2="33616"/>
                        <a14:backgroundMark x1="64092" y1="85616" x2="63639" y2="91798"/>
                        <a14:backgroundMark x1="38526" y1="86869" x2="33420" y2="89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1707654"/>
            <a:ext cx="4318577" cy="34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00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0F44EE4D-2C44-495E-A4B6-A492A78F62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/>
          <a:stretch/>
        </p:blipFill>
        <p:spPr>
          <a:xfrm>
            <a:off x="0" y="3556026"/>
            <a:ext cx="9144000" cy="1587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C4AE1C-77EE-41C3-959E-42169DA9D8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5318500" y="246862"/>
            <a:ext cx="3518377" cy="8128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37AC3F2-8BED-4C24-A2A5-C328C7733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16" y="274789"/>
            <a:ext cx="1298738" cy="5692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91CE17-96AF-C800-EEF7-910AC5538477}"/>
              </a:ext>
            </a:extLst>
          </p:cNvPr>
          <p:cNvSpPr/>
          <p:nvPr/>
        </p:nvSpPr>
        <p:spPr>
          <a:xfrm>
            <a:off x="2987824" y="1331462"/>
            <a:ext cx="6049041" cy="3328520"/>
          </a:xfrm>
          <a:custGeom>
            <a:avLst/>
            <a:gdLst>
              <a:gd name="connsiteX0" fmla="*/ 0 w 6049041"/>
              <a:gd name="connsiteY0" fmla="*/ 417097 h 3328520"/>
              <a:gd name="connsiteX1" fmla="*/ 417097 w 6049041"/>
              <a:gd name="connsiteY1" fmla="*/ 0 h 3328520"/>
              <a:gd name="connsiteX2" fmla="*/ 912507 w 6049041"/>
              <a:gd name="connsiteY2" fmla="*/ 0 h 3328520"/>
              <a:gd name="connsiteX3" fmla="*/ 1460066 w 6049041"/>
              <a:gd name="connsiteY3" fmla="*/ 0 h 3328520"/>
              <a:gd name="connsiteX4" fmla="*/ 2216219 w 6049041"/>
              <a:gd name="connsiteY4" fmla="*/ 0 h 3328520"/>
              <a:gd name="connsiteX5" fmla="*/ 2711630 w 6049041"/>
              <a:gd name="connsiteY5" fmla="*/ 0 h 3328520"/>
              <a:gd name="connsiteX6" fmla="*/ 3207040 w 6049041"/>
              <a:gd name="connsiteY6" fmla="*/ 0 h 3328520"/>
              <a:gd name="connsiteX7" fmla="*/ 3702451 w 6049041"/>
              <a:gd name="connsiteY7" fmla="*/ 0 h 3328520"/>
              <a:gd name="connsiteX8" fmla="*/ 4354306 w 6049041"/>
              <a:gd name="connsiteY8" fmla="*/ 0 h 3328520"/>
              <a:gd name="connsiteX9" fmla="*/ 5006162 w 6049041"/>
              <a:gd name="connsiteY9" fmla="*/ 0 h 3328520"/>
              <a:gd name="connsiteX10" fmla="*/ 5631944 w 6049041"/>
              <a:gd name="connsiteY10" fmla="*/ 0 h 3328520"/>
              <a:gd name="connsiteX11" fmla="*/ 6049041 w 6049041"/>
              <a:gd name="connsiteY11" fmla="*/ 417097 h 3328520"/>
              <a:gd name="connsiteX12" fmla="*/ 6049041 w 6049041"/>
              <a:gd name="connsiteY12" fmla="*/ 990792 h 3328520"/>
              <a:gd name="connsiteX13" fmla="*/ 6049041 w 6049041"/>
              <a:gd name="connsiteY13" fmla="*/ 1639317 h 3328520"/>
              <a:gd name="connsiteX14" fmla="*/ 6049041 w 6049041"/>
              <a:gd name="connsiteY14" fmla="*/ 2262898 h 3328520"/>
              <a:gd name="connsiteX15" fmla="*/ 6049041 w 6049041"/>
              <a:gd name="connsiteY15" fmla="*/ 2911423 h 3328520"/>
              <a:gd name="connsiteX16" fmla="*/ 5631944 w 6049041"/>
              <a:gd name="connsiteY16" fmla="*/ 3328520 h 3328520"/>
              <a:gd name="connsiteX17" fmla="*/ 5084385 w 6049041"/>
              <a:gd name="connsiteY17" fmla="*/ 3328520 h 3328520"/>
              <a:gd name="connsiteX18" fmla="*/ 4536826 w 6049041"/>
              <a:gd name="connsiteY18" fmla="*/ 3328520 h 3328520"/>
              <a:gd name="connsiteX19" fmla="*/ 4041416 w 6049041"/>
              <a:gd name="connsiteY19" fmla="*/ 3328520 h 3328520"/>
              <a:gd name="connsiteX20" fmla="*/ 3285263 w 6049041"/>
              <a:gd name="connsiteY20" fmla="*/ 3328520 h 3328520"/>
              <a:gd name="connsiteX21" fmla="*/ 2633407 w 6049041"/>
              <a:gd name="connsiteY21" fmla="*/ 3328520 h 3328520"/>
              <a:gd name="connsiteX22" fmla="*/ 2033700 w 6049041"/>
              <a:gd name="connsiteY22" fmla="*/ 3328520 h 3328520"/>
              <a:gd name="connsiteX23" fmla="*/ 1329695 w 6049041"/>
              <a:gd name="connsiteY23" fmla="*/ 3328520 h 3328520"/>
              <a:gd name="connsiteX24" fmla="*/ 417097 w 6049041"/>
              <a:gd name="connsiteY24" fmla="*/ 3328520 h 3328520"/>
              <a:gd name="connsiteX25" fmla="*/ 0 w 6049041"/>
              <a:gd name="connsiteY25" fmla="*/ 2911423 h 3328520"/>
              <a:gd name="connsiteX26" fmla="*/ 0 w 6049041"/>
              <a:gd name="connsiteY26" fmla="*/ 2337728 h 3328520"/>
              <a:gd name="connsiteX27" fmla="*/ 0 w 6049041"/>
              <a:gd name="connsiteY27" fmla="*/ 1739090 h 3328520"/>
              <a:gd name="connsiteX28" fmla="*/ 0 w 6049041"/>
              <a:gd name="connsiteY28" fmla="*/ 1190338 h 3328520"/>
              <a:gd name="connsiteX29" fmla="*/ 0 w 6049041"/>
              <a:gd name="connsiteY29" fmla="*/ 417097 h 332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9041" h="3328520" fill="none" extrusionOk="0">
                <a:moveTo>
                  <a:pt x="0" y="417097"/>
                </a:moveTo>
                <a:cubicBezTo>
                  <a:pt x="-2870" y="210120"/>
                  <a:pt x="158975" y="-30737"/>
                  <a:pt x="417097" y="0"/>
                </a:cubicBezTo>
                <a:cubicBezTo>
                  <a:pt x="528642" y="-16978"/>
                  <a:pt x="796075" y="-13793"/>
                  <a:pt x="912507" y="0"/>
                </a:cubicBezTo>
                <a:cubicBezTo>
                  <a:pt x="1028939" y="13793"/>
                  <a:pt x="1225201" y="-26344"/>
                  <a:pt x="1460066" y="0"/>
                </a:cubicBezTo>
                <a:cubicBezTo>
                  <a:pt x="1694931" y="26344"/>
                  <a:pt x="2022846" y="-28707"/>
                  <a:pt x="2216219" y="0"/>
                </a:cubicBezTo>
                <a:cubicBezTo>
                  <a:pt x="2409592" y="28707"/>
                  <a:pt x="2553311" y="24289"/>
                  <a:pt x="2711630" y="0"/>
                </a:cubicBezTo>
                <a:cubicBezTo>
                  <a:pt x="2869949" y="-24289"/>
                  <a:pt x="2971473" y="-17129"/>
                  <a:pt x="3207040" y="0"/>
                </a:cubicBezTo>
                <a:cubicBezTo>
                  <a:pt x="3442607" y="17129"/>
                  <a:pt x="3561964" y="14611"/>
                  <a:pt x="3702451" y="0"/>
                </a:cubicBezTo>
                <a:cubicBezTo>
                  <a:pt x="3842938" y="-14611"/>
                  <a:pt x="4180307" y="-5158"/>
                  <a:pt x="4354306" y="0"/>
                </a:cubicBezTo>
                <a:cubicBezTo>
                  <a:pt x="4528305" y="5158"/>
                  <a:pt x="4874795" y="-13716"/>
                  <a:pt x="5006162" y="0"/>
                </a:cubicBezTo>
                <a:cubicBezTo>
                  <a:pt x="5137529" y="13716"/>
                  <a:pt x="5456808" y="-12525"/>
                  <a:pt x="5631944" y="0"/>
                </a:cubicBezTo>
                <a:cubicBezTo>
                  <a:pt x="5864715" y="-5196"/>
                  <a:pt x="6050459" y="176582"/>
                  <a:pt x="6049041" y="417097"/>
                </a:cubicBezTo>
                <a:cubicBezTo>
                  <a:pt x="6049011" y="585419"/>
                  <a:pt x="6049611" y="793558"/>
                  <a:pt x="6049041" y="990792"/>
                </a:cubicBezTo>
                <a:cubicBezTo>
                  <a:pt x="6048471" y="1188027"/>
                  <a:pt x="6058875" y="1404817"/>
                  <a:pt x="6049041" y="1639317"/>
                </a:cubicBezTo>
                <a:cubicBezTo>
                  <a:pt x="6039207" y="1873817"/>
                  <a:pt x="6073363" y="2063848"/>
                  <a:pt x="6049041" y="2262898"/>
                </a:cubicBezTo>
                <a:cubicBezTo>
                  <a:pt x="6024719" y="2461948"/>
                  <a:pt x="6059001" y="2741160"/>
                  <a:pt x="6049041" y="2911423"/>
                </a:cubicBezTo>
                <a:cubicBezTo>
                  <a:pt x="6001148" y="3126608"/>
                  <a:pt x="5856729" y="3317343"/>
                  <a:pt x="5631944" y="3328520"/>
                </a:cubicBezTo>
                <a:cubicBezTo>
                  <a:pt x="5368604" y="3334944"/>
                  <a:pt x="5348385" y="3326540"/>
                  <a:pt x="5084385" y="3328520"/>
                </a:cubicBezTo>
                <a:cubicBezTo>
                  <a:pt x="4820385" y="3330500"/>
                  <a:pt x="4721111" y="3317461"/>
                  <a:pt x="4536826" y="3328520"/>
                </a:cubicBezTo>
                <a:cubicBezTo>
                  <a:pt x="4352541" y="3339579"/>
                  <a:pt x="4197849" y="3345548"/>
                  <a:pt x="4041416" y="3328520"/>
                </a:cubicBezTo>
                <a:cubicBezTo>
                  <a:pt x="3884983" y="3311493"/>
                  <a:pt x="3520667" y="3301649"/>
                  <a:pt x="3285263" y="3328520"/>
                </a:cubicBezTo>
                <a:cubicBezTo>
                  <a:pt x="3049859" y="3355391"/>
                  <a:pt x="2910328" y="3317548"/>
                  <a:pt x="2633407" y="3328520"/>
                </a:cubicBezTo>
                <a:cubicBezTo>
                  <a:pt x="2356486" y="3339492"/>
                  <a:pt x="2241693" y="3334631"/>
                  <a:pt x="2033700" y="3328520"/>
                </a:cubicBezTo>
                <a:cubicBezTo>
                  <a:pt x="1825707" y="3322409"/>
                  <a:pt x="1627832" y="3358026"/>
                  <a:pt x="1329695" y="3328520"/>
                </a:cubicBezTo>
                <a:cubicBezTo>
                  <a:pt x="1031559" y="3299014"/>
                  <a:pt x="858855" y="3359939"/>
                  <a:pt x="417097" y="3328520"/>
                </a:cubicBezTo>
                <a:cubicBezTo>
                  <a:pt x="182773" y="3358655"/>
                  <a:pt x="29357" y="3147984"/>
                  <a:pt x="0" y="2911423"/>
                </a:cubicBezTo>
                <a:cubicBezTo>
                  <a:pt x="11813" y="2676634"/>
                  <a:pt x="14851" y="2550228"/>
                  <a:pt x="0" y="2337728"/>
                </a:cubicBezTo>
                <a:cubicBezTo>
                  <a:pt x="-14851" y="2125228"/>
                  <a:pt x="-22393" y="1964809"/>
                  <a:pt x="0" y="1739090"/>
                </a:cubicBezTo>
                <a:cubicBezTo>
                  <a:pt x="22393" y="1513371"/>
                  <a:pt x="7580" y="1451692"/>
                  <a:pt x="0" y="1190338"/>
                </a:cubicBezTo>
                <a:cubicBezTo>
                  <a:pt x="-7580" y="928984"/>
                  <a:pt x="-36902" y="637647"/>
                  <a:pt x="0" y="417097"/>
                </a:cubicBezTo>
                <a:close/>
              </a:path>
              <a:path w="6049041" h="3328520" stroke="0" extrusionOk="0">
                <a:moveTo>
                  <a:pt x="0" y="417097"/>
                </a:moveTo>
                <a:cubicBezTo>
                  <a:pt x="605" y="205243"/>
                  <a:pt x="201514" y="26398"/>
                  <a:pt x="417097" y="0"/>
                </a:cubicBezTo>
                <a:cubicBezTo>
                  <a:pt x="640550" y="-14594"/>
                  <a:pt x="913071" y="-11421"/>
                  <a:pt x="1121101" y="0"/>
                </a:cubicBezTo>
                <a:cubicBezTo>
                  <a:pt x="1329131" y="11421"/>
                  <a:pt x="1531444" y="14957"/>
                  <a:pt x="1668660" y="0"/>
                </a:cubicBezTo>
                <a:cubicBezTo>
                  <a:pt x="1805876" y="-14957"/>
                  <a:pt x="1984582" y="-19720"/>
                  <a:pt x="2216219" y="0"/>
                </a:cubicBezTo>
                <a:cubicBezTo>
                  <a:pt x="2447856" y="19720"/>
                  <a:pt x="2754879" y="31842"/>
                  <a:pt x="2920224" y="0"/>
                </a:cubicBezTo>
                <a:cubicBezTo>
                  <a:pt x="3085570" y="-31842"/>
                  <a:pt x="3365133" y="-11068"/>
                  <a:pt x="3519931" y="0"/>
                </a:cubicBezTo>
                <a:cubicBezTo>
                  <a:pt x="3674729" y="11068"/>
                  <a:pt x="4040277" y="29282"/>
                  <a:pt x="4276084" y="0"/>
                </a:cubicBezTo>
                <a:cubicBezTo>
                  <a:pt x="4511891" y="-29282"/>
                  <a:pt x="4879819" y="-6095"/>
                  <a:pt x="5032237" y="0"/>
                </a:cubicBezTo>
                <a:cubicBezTo>
                  <a:pt x="5184655" y="6095"/>
                  <a:pt x="5332624" y="-29205"/>
                  <a:pt x="5631944" y="0"/>
                </a:cubicBezTo>
                <a:cubicBezTo>
                  <a:pt x="5829809" y="-14598"/>
                  <a:pt x="6016514" y="186455"/>
                  <a:pt x="6049041" y="417097"/>
                </a:cubicBezTo>
                <a:cubicBezTo>
                  <a:pt x="6065013" y="726865"/>
                  <a:pt x="6037959" y="790523"/>
                  <a:pt x="6049041" y="1040679"/>
                </a:cubicBezTo>
                <a:cubicBezTo>
                  <a:pt x="6060123" y="1290835"/>
                  <a:pt x="6020096" y="1414731"/>
                  <a:pt x="6049041" y="1664260"/>
                </a:cubicBezTo>
                <a:cubicBezTo>
                  <a:pt x="6077986" y="1913789"/>
                  <a:pt x="6025725" y="1989634"/>
                  <a:pt x="6049041" y="2287842"/>
                </a:cubicBezTo>
                <a:cubicBezTo>
                  <a:pt x="6072357" y="2586050"/>
                  <a:pt x="6046266" y="2608986"/>
                  <a:pt x="6049041" y="2911423"/>
                </a:cubicBezTo>
                <a:cubicBezTo>
                  <a:pt x="6054297" y="3140243"/>
                  <a:pt x="5863655" y="3351468"/>
                  <a:pt x="5631944" y="3328520"/>
                </a:cubicBezTo>
                <a:cubicBezTo>
                  <a:pt x="5376313" y="3307891"/>
                  <a:pt x="5084580" y="3350011"/>
                  <a:pt x="4875791" y="3328520"/>
                </a:cubicBezTo>
                <a:cubicBezTo>
                  <a:pt x="4667002" y="3307029"/>
                  <a:pt x="4493218" y="3342434"/>
                  <a:pt x="4276084" y="3328520"/>
                </a:cubicBezTo>
                <a:cubicBezTo>
                  <a:pt x="4058950" y="3314606"/>
                  <a:pt x="3805122" y="3364636"/>
                  <a:pt x="3519931" y="3328520"/>
                </a:cubicBezTo>
                <a:cubicBezTo>
                  <a:pt x="3234740" y="3292404"/>
                  <a:pt x="3082290" y="3341583"/>
                  <a:pt x="2815927" y="3328520"/>
                </a:cubicBezTo>
                <a:cubicBezTo>
                  <a:pt x="2549564" y="3315457"/>
                  <a:pt x="2391456" y="3310522"/>
                  <a:pt x="2216219" y="3328520"/>
                </a:cubicBezTo>
                <a:cubicBezTo>
                  <a:pt x="2040982" y="3346518"/>
                  <a:pt x="1794151" y="3310380"/>
                  <a:pt x="1668660" y="3328520"/>
                </a:cubicBezTo>
                <a:cubicBezTo>
                  <a:pt x="1543169" y="3346660"/>
                  <a:pt x="1321277" y="3302092"/>
                  <a:pt x="1121101" y="3328520"/>
                </a:cubicBezTo>
                <a:cubicBezTo>
                  <a:pt x="920925" y="3354948"/>
                  <a:pt x="715385" y="3294477"/>
                  <a:pt x="417097" y="3328520"/>
                </a:cubicBezTo>
                <a:cubicBezTo>
                  <a:pt x="207971" y="3358591"/>
                  <a:pt x="-34422" y="3173285"/>
                  <a:pt x="0" y="2911423"/>
                </a:cubicBezTo>
                <a:cubicBezTo>
                  <a:pt x="-21436" y="2616467"/>
                  <a:pt x="14134" y="2604269"/>
                  <a:pt x="0" y="2312785"/>
                </a:cubicBezTo>
                <a:cubicBezTo>
                  <a:pt x="-14134" y="2021301"/>
                  <a:pt x="-29399" y="1997284"/>
                  <a:pt x="0" y="1714147"/>
                </a:cubicBezTo>
                <a:cubicBezTo>
                  <a:pt x="29399" y="1431010"/>
                  <a:pt x="-17727" y="1307331"/>
                  <a:pt x="0" y="1165395"/>
                </a:cubicBezTo>
                <a:cubicBezTo>
                  <a:pt x="17727" y="1023459"/>
                  <a:pt x="29851" y="711684"/>
                  <a:pt x="0" y="41709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6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lvl="0" indent="692150" algn="just">
              <a:lnSpc>
                <a:spcPct val="120000"/>
              </a:lnSpc>
            </a:pP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3A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say mê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mơ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đôi chân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thắp</a:t>
            </a:r>
            <a:r>
              <a:rPr lang="vi-VN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lên trong tranh. Tiến Anh đạt giải Triển vọng cuộc thi vẽ tranh thiếu nhi Ca-thay lần thứ 10, khu vực Hà Nội, chủ đề Em vẽ ước mơ của em.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878B3D79-F3DD-CC33-3154-AFFFEC3148EB}"/>
              </a:ext>
            </a:extLst>
          </p:cNvPr>
          <p:cNvSpPr/>
          <p:nvPr/>
        </p:nvSpPr>
        <p:spPr>
          <a:xfrm>
            <a:off x="252789" y="246862"/>
            <a:ext cx="8638422" cy="914400"/>
          </a:xfrm>
          <a:custGeom>
            <a:avLst/>
            <a:gdLst>
              <a:gd name="connsiteX0" fmla="*/ 152403 w 8638422"/>
              <a:gd name="connsiteY0" fmla="*/ 0 h 914400"/>
              <a:gd name="connsiteX1" fmla="*/ 635453 w 8638422"/>
              <a:gd name="connsiteY1" fmla="*/ 0 h 914400"/>
              <a:gd name="connsiteX2" fmla="*/ 1203364 w 8638422"/>
              <a:gd name="connsiteY2" fmla="*/ 0 h 914400"/>
              <a:gd name="connsiteX3" fmla="*/ 1601554 w 8638422"/>
              <a:gd name="connsiteY3" fmla="*/ 0 h 914400"/>
              <a:gd name="connsiteX4" fmla="*/ 2339185 w 8638422"/>
              <a:gd name="connsiteY4" fmla="*/ 0 h 914400"/>
              <a:gd name="connsiteX5" fmla="*/ 2907095 w 8638422"/>
              <a:gd name="connsiteY5" fmla="*/ 0 h 914400"/>
              <a:gd name="connsiteX6" fmla="*/ 3390146 w 8638422"/>
              <a:gd name="connsiteY6" fmla="*/ 0 h 914400"/>
              <a:gd name="connsiteX7" fmla="*/ 4042916 w 8638422"/>
              <a:gd name="connsiteY7" fmla="*/ 0 h 914400"/>
              <a:gd name="connsiteX8" fmla="*/ 4525967 w 8638422"/>
              <a:gd name="connsiteY8" fmla="*/ 0 h 914400"/>
              <a:gd name="connsiteX9" fmla="*/ 4924157 w 8638422"/>
              <a:gd name="connsiteY9" fmla="*/ 0 h 914400"/>
              <a:gd name="connsiteX10" fmla="*/ 5322347 w 8638422"/>
              <a:gd name="connsiteY10" fmla="*/ 0 h 914400"/>
              <a:gd name="connsiteX11" fmla="*/ 5975118 w 8638422"/>
              <a:gd name="connsiteY11" fmla="*/ 0 h 914400"/>
              <a:gd name="connsiteX12" fmla="*/ 6458168 w 8638422"/>
              <a:gd name="connsiteY12" fmla="*/ 0 h 914400"/>
              <a:gd name="connsiteX13" fmla="*/ 6941218 w 8638422"/>
              <a:gd name="connsiteY13" fmla="*/ 0 h 914400"/>
              <a:gd name="connsiteX14" fmla="*/ 7339408 w 8638422"/>
              <a:gd name="connsiteY14" fmla="*/ 0 h 914400"/>
              <a:gd name="connsiteX15" fmla="*/ 7992179 w 8638422"/>
              <a:gd name="connsiteY15" fmla="*/ 0 h 914400"/>
              <a:gd name="connsiteX16" fmla="*/ 8638422 w 8638422"/>
              <a:gd name="connsiteY16" fmla="*/ 0 h 914400"/>
              <a:gd name="connsiteX17" fmla="*/ 8638422 w 8638422"/>
              <a:gd name="connsiteY17" fmla="*/ 0 h 914400"/>
              <a:gd name="connsiteX18" fmla="*/ 8638422 w 8638422"/>
              <a:gd name="connsiteY18" fmla="*/ 373379 h 914400"/>
              <a:gd name="connsiteX19" fmla="*/ 8638422 w 8638422"/>
              <a:gd name="connsiteY19" fmla="*/ 761997 h 914400"/>
              <a:gd name="connsiteX20" fmla="*/ 8486019 w 8638422"/>
              <a:gd name="connsiteY20" fmla="*/ 914400 h 914400"/>
              <a:gd name="connsiteX21" fmla="*/ 8087829 w 8638422"/>
              <a:gd name="connsiteY21" fmla="*/ 914400 h 914400"/>
              <a:gd name="connsiteX22" fmla="*/ 7435058 w 8638422"/>
              <a:gd name="connsiteY22" fmla="*/ 914400 h 914400"/>
              <a:gd name="connsiteX23" fmla="*/ 7036868 w 8638422"/>
              <a:gd name="connsiteY23" fmla="*/ 914400 h 914400"/>
              <a:gd name="connsiteX24" fmla="*/ 6214377 w 8638422"/>
              <a:gd name="connsiteY24" fmla="*/ 914400 h 914400"/>
              <a:gd name="connsiteX25" fmla="*/ 5646466 w 8638422"/>
              <a:gd name="connsiteY25" fmla="*/ 914400 h 914400"/>
              <a:gd name="connsiteX26" fmla="*/ 5248276 w 8638422"/>
              <a:gd name="connsiteY26" fmla="*/ 914400 h 914400"/>
              <a:gd name="connsiteX27" fmla="*/ 4765226 w 8638422"/>
              <a:gd name="connsiteY27" fmla="*/ 914400 h 914400"/>
              <a:gd name="connsiteX28" fmla="*/ 4112455 w 8638422"/>
              <a:gd name="connsiteY28" fmla="*/ 914400 h 914400"/>
              <a:gd name="connsiteX29" fmla="*/ 3374824 w 8638422"/>
              <a:gd name="connsiteY29" fmla="*/ 914400 h 914400"/>
              <a:gd name="connsiteX30" fmla="*/ 2806914 w 8638422"/>
              <a:gd name="connsiteY30" fmla="*/ 914400 h 914400"/>
              <a:gd name="connsiteX31" fmla="*/ 2323864 w 8638422"/>
              <a:gd name="connsiteY31" fmla="*/ 914400 h 914400"/>
              <a:gd name="connsiteX32" fmla="*/ 1501373 w 8638422"/>
              <a:gd name="connsiteY32" fmla="*/ 914400 h 914400"/>
              <a:gd name="connsiteX33" fmla="*/ 848602 w 8638422"/>
              <a:gd name="connsiteY33" fmla="*/ 914400 h 914400"/>
              <a:gd name="connsiteX34" fmla="*/ 0 w 8638422"/>
              <a:gd name="connsiteY34" fmla="*/ 914400 h 914400"/>
              <a:gd name="connsiteX35" fmla="*/ 0 w 8638422"/>
              <a:gd name="connsiteY35" fmla="*/ 914400 h 914400"/>
              <a:gd name="connsiteX36" fmla="*/ 0 w 8638422"/>
              <a:gd name="connsiteY36" fmla="*/ 541021 h 914400"/>
              <a:gd name="connsiteX37" fmla="*/ 0 w 8638422"/>
              <a:gd name="connsiteY37" fmla="*/ 152403 h 914400"/>
              <a:gd name="connsiteX38" fmla="*/ 152403 w 8638422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638422" h="914400" fill="none" extrusionOk="0">
                <a:moveTo>
                  <a:pt x="152403" y="0"/>
                </a:moveTo>
                <a:cubicBezTo>
                  <a:pt x="356176" y="-2656"/>
                  <a:pt x="417769" y="-22198"/>
                  <a:pt x="635453" y="0"/>
                </a:cubicBezTo>
                <a:cubicBezTo>
                  <a:pt x="853137" y="22198"/>
                  <a:pt x="1050445" y="-21008"/>
                  <a:pt x="1203364" y="0"/>
                </a:cubicBezTo>
                <a:cubicBezTo>
                  <a:pt x="1356283" y="21008"/>
                  <a:pt x="1495619" y="-11049"/>
                  <a:pt x="1601554" y="0"/>
                </a:cubicBezTo>
                <a:cubicBezTo>
                  <a:pt x="1707489" y="11049"/>
                  <a:pt x="2041367" y="-28109"/>
                  <a:pt x="2339185" y="0"/>
                </a:cubicBezTo>
                <a:cubicBezTo>
                  <a:pt x="2637003" y="28109"/>
                  <a:pt x="2662813" y="-17122"/>
                  <a:pt x="2907095" y="0"/>
                </a:cubicBezTo>
                <a:cubicBezTo>
                  <a:pt x="3151377" y="17122"/>
                  <a:pt x="3290638" y="-23553"/>
                  <a:pt x="3390146" y="0"/>
                </a:cubicBezTo>
                <a:cubicBezTo>
                  <a:pt x="3489654" y="23553"/>
                  <a:pt x="3907826" y="2133"/>
                  <a:pt x="4042916" y="0"/>
                </a:cubicBezTo>
                <a:cubicBezTo>
                  <a:pt x="4178006" y="-2133"/>
                  <a:pt x="4327101" y="-20416"/>
                  <a:pt x="4525967" y="0"/>
                </a:cubicBezTo>
                <a:cubicBezTo>
                  <a:pt x="4724833" y="20416"/>
                  <a:pt x="4769347" y="15075"/>
                  <a:pt x="4924157" y="0"/>
                </a:cubicBezTo>
                <a:cubicBezTo>
                  <a:pt x="5078967" y="-15075"/>
                  <a:pt x="5211211" y="13926"/>
                  <a:pt x="5322347" y="0"/>
                </a:cubicBezTo>
                <a:cubicBezTo>
                  <a:pt x="5433483" y="-13926"/>
                  <a:pt x="5748071" y="32387"/>
                  <a:pt x="5975118" y="0"/>
                </a:cubicBezTo>
                <a:cubicBezTo>
                  <a:pt x="6202165" y="-32387"/>
                  <a:pt x="6234826" y="-1129"/>
                  <a:pt x="6458168" y="0"/>
                </a:cubicBezTo>
                <a:cubicBezTo>
                  <a:pt x="6681510" y="1129"/>
                  <a:pt x="6837012" y="14840"/>
                  <a:pt x="6941218" y="0"/>
                </a:cubicBezTo>
                <a:cubicBezTo>
                  <a:pt x="7045424" y="-14840"/>
                  <a:pt x="7237709" y="-2862"/>
                  <a:pt x="7339408" y="0"/>
                </a:cubicBezTo>
                <a:cubicBezTo>
                  <a:pt x="7441107" y="2862"/>
                  <a:pt x="7736914" y="26779"/>
                  <a:pt x="7992179" y="0"/>
                </a:cubicBezTo>
                <a:cubicBezTo>
                  <a:pt x="8247444" y="-26779"/>
                  <a:pt x="8461740" y="5280"/>
                  <a:pt x="8638422" y="0"/>
                </a:cubicBezTo>
                <a:lnTo>
                  <a:pt x="8638422" y="0"/>
                </a:lnTo>
                <a:cubicBezTo>
                  <a:pt x="8632662" y="91248"/>
                  <a:pt x="8629198" y="207532"/>
                  <a:pt x="8638422" y="373379"/>
                </a:cubicBezTo>
                <a:cubicBezTo>
                  <a:pt x="8647646" y="539226"/>
                  <a:pt x="8635244" y="605460"/>
                  <a:pt x="8638422" y="761997"/>
                </a:cubicBezTo>
                <a:cubicBezTo>
                  <a:pt x="8635182" y="859659"/>
                  <a:pt x="8574109" y="917053"/>
                  <a:pt x="8486019" y="914400"/>
                </a:cubicBezTo>
                <a:cubicBezTo>
                  <a:pt x="8299396" y="911044"/>
                  <a:pt x="8203509" y="902412"/>
                  <a:pt x="8087829" y="914400"/>
                </a:cubicBezTo>
                <a:cubicBezTo>
                  <a:pt x="7972149" y="926389"/>
                  <a:pt x="7636411" y="892004"/>
                  <a:pt x="7435058" y="914400"/>
                </a:cubicBezTo>
                <a:cubicBezTo>
                  <a:pt x="7233705" y="936796"/>
                  <a:pt x="7125546" y="905273"/>
                  <a:pt x="7036868" y="914400"/>
                </a:cubicBezTo>
                <a:cubicBezTo>
                  <a:pt x="6948190" y="923528"/>
                  <a:pt x="6604445" y="906509"/>
                  <a:pt x="6214377" y="914400"/>
                </a:cubicBezTo>
                <a:cubicBezTo>
                  <a:pt x="5824309" y="922291"/>
                  <a:pt x="5766682" y="917160"/>
                  <a:pt x="5646466" y="914400"/>
                </a:cubicBezTo>
                <a:cubicBezTo>
                  <a:pt x="5526250" y="911640"/>
                  <a:pt x="5364597" y="927534"/>
                  <a:pt x="5248276" y="914400"/>
                </a:cubicBezTo>
                <a:cubicBezTo>
                  <a:pt x="5131955" y="901267"/>
                  <a:pt x="4902891" y="912615"/>
                  <a:pt x="4765226" y="914400"/>
                </a:cubicBezTo>
                <a:cubicBezTo>
                  <a:pt x="4627561" y="916186"/>
                  <a:pt x="4406680" y="911904"/>
                  <a:pt x="4112455" y="914400"/>
                </a:cubicBezTo>
                <a:cubicBezTo>
                  <a:pt x="3818230" y="916896"/>
                  <a:pt x="3731593" y="911647"/>
                  <a:pt x="3374824" y="914400"/>
                </a:cubicBezTo>
                <a:cubicBezTo>
                  <a:pt x="3018055" y="917153"/>
                  <a:pt x="2999177" y="928587"/>
                  <a:pt x="2806914" y="914400"/>
                </a:cubicBezTo>
                <a:cubicBezTo>
                  <a:pt x="2614651" y="900214"/>
                  <a:pt x="2523477" y="924206"/>
                  <a:pt x="2323864" y="914400"/>
                </a:cubicBezTo>
                <a:cubicBezTo>
                  <a:pt x="2124251" y="904595"/>
                  <a:pt x="1895369" y="924747"/>
                  <a:pt x="1501373" y="914400"/>
                </a:cubicBezTo>
                <a:cubicBezTo>
                  <a:pt x="1107377" y="904053"/>
                  <a:pt x="1072847" y="916606"/>
                  <a:pt x="848602" y="914400"/>
                </a:cubicBezTo>
                <a:cubicBezTo>
                  <a:pt x="624357" y="912194"/>
                  <a:pt x="254545" y="946362"/>
                  <a:pt x="0" y="914400"/>
                </a:cubicBezTo>
                <a:lnTo>
                  <a:pt x="0" y="914400"/>
                </a:lnTo>
                <a:cubicBezTo>
                  <a:pt x="-10957" y="795580"/>
                  <a:pt x="15864" y="622611"/>
                  <a:pt x="0" y="541021"/>
                </a:cubicBezTo>
                <a:cubicBezTo>
                  <a:pt x="-15864" y="459431"/>
                  <a:pt x="14560" y="330424"/>
                  <a:pt x="0" y="152403"/>
                </a:cubicBezTo>
                <a:cubicBezTo>
                  <a:pt x="-7547" y="51150"/>
                  <a:pt x="69073" y="-19590"/>
                  <a:pt x="152403" y="0"/>
                </a:cubicBezTo>
                <a:close/>
              </a:path>
              <a:path w="8638422" h="914400" stroke="0" extrusionOk="0">
                <a:moveTo>
                  <a:pt x="152403" y="0"/>
                </a:moveTo>
                <a:cubicBezTo>
                  <a:pt x="284815" y="17610"/>
                  <a:pt x="458349" y="-982"/>
                  <a:pt x="720314" y="0"/>
                </a:cubicBezTo>
                <a:cubicBezTo>
                  <a:pt x="982279" y="982"/>
                  <a:pt x="1071813" y="12346"/>
                  <a:pt x="1373084" y="0"/>
                </a:cubicBezTo>
                <a:cubicBezTo>
                  <a:pt x="1674355" y="-12346"/>
                  <a:pt x="1640028" y="337"/>
                  <a:pt x="1771274" y="0"/>
                </a:cubicBezTo>
                <a:cubicBezTo>
                  <a:pt x="1902520" y="-337"/>
                  <a:pt x="2170326" y="-20773"/>
                  <a:pt x="2424045" y="0"/>
                </a:cubicBezTo>
                <a:cubicBezTo>
                  <a:pt x="2677764" y="20773"/>
                  <a:pt x="2801033" y="27486"/>
                  <a:pt x="3076816" y="0"/>
                </a:cubicBezTo>
                <a:cubicBezTo>
                  <a:pt x="3352599" y="-27486"/>
                  <a:pt x="3401255" y="-11431"/>
                  <a:pt x="3644726" y="0"/>
                </a:cubicBezTo>
                <a:cubicBezTo>
                  <a:pt x="3888197" y="11431"/>
                  <a:pt x="4099294" y="-26833"/>
                  <a:pt x="4297497" y="0"/>
                </a:cubicBezTo>
                <a:cubicBezTo>
                  <a:pt x="4495700" y="26833"/>
                  <a:pt x="4739556" y="28496"/>
                  <a:pt x="5035128" y="0"/>
                </a:cubicBezTo>
                <a:cubicBezTo>
                  <a:pt x="5330700" y="-28496"/>
                  <a:pt x="5691551" y="1795"/>
                  <a:pt x="5857619" y="0"/>
                </a:cubicBezTo>
                <a:cubicBezTo>
                  <a:pt x="6023687" y="-1795"/>
                  <a:pt x="6223501" y="1063"/>
                  <a:pt x="6340669" y="0"/>
                </a:cubicBezTo>
                <a:cubicBezTo>
                  <a:pt x="6457837" y="-1063"/>
                  <a:pt x="6806480" y="5039"/>
                  <a:pt x="7078300" y="0"/>
                </a:cubicBezTo>
                <a:cubicBezTo>
                  <a:pt x="7350120" y="-5039"/>
                  <a:pt x="7300533" y="-7112"/>
                  <a:pt x="7476490" y="0"/>
                </a:cubicBezTo>
                <a:cubicBezTo>
                  <a:pt x="7652447" y="7112"/>
                  <a:pt x="7756943" y="-15529"/>
                  <a:pt x="7874680" y="0"/>
                </a:cubicBezTo>
                <a:cubicBezTo>
                  <a:pt x="7992417" y="15529"/>
                  <a:pt x="8299903" y="-17894"/>
                  <a:pt x="8638422" y="0"/>
                </a:cubicBezTo>
                <a:lnTo>
                  <a:pt x="8638422" y="0"/>
                </a:lnTo>
                <a:cubicBezTo>
                  <a:pt x="8641229" y="124600"/>
                  <a:pt x="8620019" y="191848"/>
                  <a:pt x="8638422" y="373379"/>
                </a:cubicBezTo>
                <a:cubicBezTo>
                  <a:pt x="8656825" y="554910"/>
                  <a:pt x="8652839" y="620407"/>
                  <a:pt x="8638422" y="761997"/>
                </a:cubicBezTo>
                <a:cubicBezTo>
                  <a:pt x="8653705" y="845434"/>
                  <a:pt x="8568246" y="911903"/>
                  <a:pt x="8486019" y="914400"/>
                </a:cubicBezTo>
                <a:cubicBezTo>
                  <a:pt x="8298663" y="906244"/>
                  <a:pt x="8095672" y="950196"/>
                  <a:pt x="7748388" y="914400"/>
                </a:cubicBezTo>
                <a:cubicBezTo>
                  <a:pt x="7401104" y="878604"/>
                  <a:pt x="7228334" y="900597"/>
                  <a:pt x="6925897" y="914400"/>
                </a:cubicBezTo>
                <a:cubicBezTo>
                  <a:pt x="6623460" y="928203"/>
                  <a:pt x="6615519" y="942493"/>
                  <a:pt x="6357987" y="914400"/>
                </a:cubicBezTo>
                <a:cubicBezTo>
                  <a:pt x="6100455" y="886308"/>
                  <a:pt x="6051970" y="888643"/>
                  <a:pt x="5790076" y="914400"/>
                </a:cubicBezTo>
                <a:cubicBezTo>
                  <a:pt x="5528182" y="940157"/>
                  <a:pt x="5457341" y="931705"/>
                  <a:pt x="5137305" y="914400"/>
                </a:cubicBezTo>
                <a:cubicBezTo>
                  <a:pt x="4817269" y="897095"/>
                  <a:pt x="4755111" y="913927"/>
                  <a:pt x="4654255" y="914400"/>
                </a:cubicBezTo>
                <a:cubicBezTo>
                  <a:pt x="4553399" y="914874"/>
                  <a:pt x="4406296" y="899978"/>
                  <a:pt x="4256065" y="914400"/>
                </a:cubicBezTo>
                <a:cubicBezTo>
                  <a:pt x="4105834" y="928823"/>
                  <a:pt x="3715599" y="941477"/>
                  <a:pt x="3518434" y="914400"/>
                </a:cubicBezTo>
                <a:cubicBezTo>
                  <a:pt x="3321269" y="887323"/>
                  <a:pt x="2926772" y="873643"/>
                  <a:pt x="2695943" y="914400"/>
                </a:cubicBezTo>
                <a:cubicBezTo>
                  <a:pt x="2465114" y="955157"/>
                  <a:pt x="2091442" y="943518"/>
                  <a:pt x="1873452" y="914400"/>
                </a:cubicBezTo>
                <a:cubicBezTo>
                  <a:pt x="1655462" y="885282"/>
                  <a:pt x="1564818" y="934505"/>
                  <a:pt x="1390402" y="914400"/>
                </a:cubicBezTo>
                <a:cubicBezTo>
                  <a:pt x="1215986" y="894296"/>
                  <a:pt x="881725" y="948835"/>
                  <a:pt x="567911" y="914400"/>
                </a:cubicBezTo>
                <a:cubicBezTo>
                  <a:pt x="254097" y="879965"/>
                  <a:pt x="271942" y="904437"/>
                  <a:pt x="0" y="914400"/>
                </a:cubicBezTo>
                <a:lnTo>
                  <a:pt x="0" y="914400"/>
                </a:lnTo>
                <a:cubicBezTo>
                  <a:pt x="-4344" y="737557"/>
                  <a:pt x="8039" y="656001"/>
                  <a:pt x="0" y="533402"/>
                </a:cubicBezTo>
                <a:cubicBezTo>
                  <a:pt x="-8039" y="410803"/>
                  <a:pt x="-15305" y="260651"/>
                  <a:pt x="0" y="152403"/>
                </a:cubicBezTo>
                <a:cubicBezTo>
                  <a:pt x="-3555" y="72854"/>
                  <a:pt x="81922" y="2773"/>
                  <a:pt x="152403" y="0"/>
                </a:cubicBezTo>
                <a:close/>
              </a:path>
            </a:pathLst>
          </a:custGeom>
          <a:solidFill>
            <a:schemeClr val="bg1"/>
          </a:solidFill>
          <a:ln w="19050">
            <a:prstDash val="dash"/>
            <a:extLst>
              <a:ext uri="{C807C97D-BFC1-408E-A445-0C87EB9F89A2}">
                <ask:lineSketchStyleProps xmlns:ask="http://schemas.microsoft.com/office/drawing/2018/sketchyshapes" sd="125126668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4.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Sự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nỗ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lực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mang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gì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39A66F1-86AA-6EC4-44CF-1572C70C31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751" y="-9723"/>
            <a:ext cx="576064" cy="5230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4B15BF-190F-CDF0-1EAB-3229AC4DFEEE}"/>
              </a:ext>
            </a:extLst>
          </p:cNvPr>
          <p:cNvSpPr/>
          <p:nvPr/>
        </p:nvSpPr>
        <p:spPr>
          <a:xfrm>
            <a:off x="3851919" y="1489980"/>
            <a:ext cx="5039291" cy="435347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D915DE-2FD3-68AC-B20E-D6238E9C67B1}"/>
              </a:ext>
            </a:extLst>
          </p:cNvPr>
          <p:cNvSpPr/>
          <p:nvPr/>
        </p:nvSpPr>
        <p:spPr>
          <a:xfrm>
            <a:off x="3140238" y="1963272"/>
            <a:ext cx="1944216" cy="338247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411712-25E5-4597-24D4-407D08CF6CDF}"/>
              </a:ext>
            </a:extLst>
          </p:cNvPr>
          <p:cNvSpPr/>
          <p:nvPr/>
        </p:nvSpPr>
        <p:spPr>
          <a:xfrm>
            <a:off x="3140238" y="3168152"/>
            <a:ext cx="5696639" cy="435347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61D73E-EBAE-AC14-6577-3EA838D436CC}"/>
              </a:ext>
            </a:extLst>
          </p:cNvPr>
          <p:cNvSpPr/>
          <p:nvPr/>
        </p:nvSpPr>
        <p:spPr>
          <a:xfrm>
            <a:off x="3131840" y="3664460"/>
            <a:ext cx="5696639" cy="435347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132E53-1DE5-AC86-CCA1-B0F0FB8C39FF}"/>
              </a:ext>
            </a:extLst>
          </p:cNvPr>
          <p:cNvSpPr/>
          <p:nvPr/>
        </p:nvSpPr>
        <p:spPr>
          <a:xfrm>
            <a:off x="3091284" y="4147014"/>
            <a:ext cx="3960441" cy="435347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BD60729E-08AC-D126-BF65-F63CE9F578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0" b="96364" l="9987" r="89981">
                        <a14:foregroundMark x1="39560" y1="24485" x2="44538" y2="36889"/>
                        <a14:foregroundMark x1="37233" y1="27596" x2="39108" y2="33778"/>
                        <a14:foregroundMark x1="50808" y1="93091" x2="51099" y2="96364"/>
                        <a14:foregroundMark x1="52715" y1="88889" x2="52715" y2="93818"/>
                        <a14:backgroundMark x1="25533" y1="22667" x2="21299" y2="33616"/>
                        <a14:backgroundMark x1="64092" y1="85616" x2="63639" y2="91798"/>
                        <a14:backgroundMark x1="38526" y1="86869" x2="33420" y2="89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1707654"/>
            <a:ext cx="4318577" cy="34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000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11" grpId="0" animBg="1"/>
      <p:bldP spid="12" grpId="0" animBg="1"/>
      <p:bldP spid="16" grpId="0" animBg="1"/>
      <p:bldP spid="19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0F44EE4D-2C44-495E-A4B6-A492A78F62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/>
          <a:stretch/>
        </p:blipFill>
        <p:spPr>
          <a:xfrm>
            <a:off x="0" y="3556026"/>
            <a:ext cx="9144000" cy="1587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C4AE1C-77EE-41C3-959E-42169DA9D8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5318500" y="246862"/>
            <a:ext cx="3518377" cy="8128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37AC3F2-8BED-4C24-A2A5-C328C7733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16" y="274789"/>
            <a:ext cx="1298738" cy="5692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91CE17-96AF-C800-EEF7-910AC5538477}"/>
              </a:ext>
            </a:extLst>
          </p:cNvPr>
          <p:cNvSpPr/>
          <p:nvPr/>
        </p:nvSpPr>
        <p:spPr>
          <a:xfrm>
            <a:off x="2987824" y="1331462"/>
            <a:ext cx="6049041" cy="3328520"/>
          </a:xfrm>
          <a:custGeom>
            <a:avLst/>
            <a:gdLst>
              <a:gd name="connsiteX0" fmla="*/ 0 w 6049041"/>
              <a:gd name="connsiteY0" fmla="*/ 417097 h 3328520"/>
              <a:gd name="connsiteX1" fmla="*/ 417097 w 6049041"/>
              <a:gd name="connsiteY1" fmla="*/ 0 h 3328520"/>
              <a:gd name="connsiteX2" fmla="*/ 912507 w 6049041"/>
              <a:gd name="connsiteY2" fmla="*/ 0 h 3328520"/>
              <a:gd name="connsiteX3" fmla="*/ 1460066 w 6049041"/>
              <a:gd name="connsiteY3" fmla="*/ 0 h 3328520"/>
              <a:gd name="connsiteX4" fmla="*/ 2216219 w 6049041"/>
              <a:gd name="connsiteY4" fmla="*/ 0 h 3328520"/>
              <a:gd name="connsiteX5" fmla="*/ 2711630 w 6049041"/>
              <a:gd name="connsiteY5" fmla="*/ 0 h 3328520"/>
              <a:gd name="connsiteX6" fmla="*/ 3207040 w 6049041"/>
              <a:gd name="connsiteY6" fmla="*/ 0 h 3328520"/>
              <a:gd name="connsiteX7" fmla="*/ 3702451 w 6049041"/>
              <a:gd name="connsiteY7" fmla="*/ 0 h 3328520"/>
              <a:gd name="connsiteX8" fmla="*/ 4354306 w 6049041"/>
              <a:gd name="connsiteY8" fmla="*/ 0 h 3328520"/>
              <a:gd name="connsiteX9" fmla="*/ 5006162 w 6049041"/>
              <a:gd name="connsiteY9" fmla="*/ 0 h 3328520"/>
              <a:gd name="connsiteX10" fmla="*/ 5631944 w 6049041"/>
              <a:gd name="connsiteY10" fmla="*/ 0 h 3328520"/>
              <a:gd name="connsiteX11" fmla="*/ 6049041 w 6049041"/>
              <a:gd name="connsiteY11" fmla="*/ 417097 h 3328520"/>
              <a:gd name="connsiteX12" fmla="*/ 6049041 w 6049041"/>
              <a:gd name="connsiteY12" fmla="*/ 990792 h 3328520"/>
              <a:gd name="connsiteX13" fmla="*/ 6049041 w 6049041"/>
              <a:gd name="connsiteY13" fmla="*/ 1639317 h 3328520"/>
              <a:gd name="connsiteX14" fmla="*/ 6049041 w 6049041"/>
              <a:gd name="connsiteY14" fmla="*/ 2262898 h 3328520"/>
              <a:gd name="connsiteX15" fmla="*/ 6049041 w 6049041"/>
              <a:gd name="connsiteY15" fmla="*/ 2911423 h 3328520"/>
              <a:gd name="connsiteX16" fmla="*/ 5631944 w 6049041"/>
              <a:gd name="connsiteY16" fmla="*/ 3328520 h 3328520"/>
              <a:gd name="connsiteX17" fmla="*/ 5084385 w 6049041"/>
              <a:gd name="connsiteY17" fmla="*/ 3328520 h 3328520"/>
              <a:gd name="connsiteX18" fmla="*/ 4536826 w 6049041"/>
              <a:gd name="connsiteY18" fmla="*/ 3328520 h 3328520"/>
              <a:gd name="connsiteX19" fmla="*/ 4041416 w 6049041"/>
              <a:gd name="connsiteY19" fmla="*/ 3328520 h 3328520"/>
              <a:gd name="connsiteX20" fmla="*/ 3285263 w 6049041"/>
              <a:gd name="connsiteY20" fmla="*/ 3328520 h 3328520"/>
              <a:gd name="connsiteX21" fmla="*/ 2633407 w 6049041"/>
              <a:gd name="connsiteY21" fmla="*/ 3328520 h 3328520"/>
              <a:gd name="connsiteX22" fmla="*/ 2033700 w 6049041"/>
              <a:gd name="connsiteY22" fmla="*/ 3328520 h 3328520"/>
              <a:gd name="connsiteX23" fmla="*/ 1329695 w 6049041"/>
              <a:gd name="connsiteY23" fmla="*/ 3328520 h 3328520"/>
              <a:gd name="connsiteX24" fmla="*/ 417097 w 6049041"/>
              <a:gd name="connsiteY24" fmla="*/ 3328520 h 3328520"/>
              <a:gd name="connsiteX25" fmla="*/ 0 w 6049041"/>
              <a:gd name="connsiteY25" fmla="*/ 2911423 h 3328520"/>
              <a:gd name="connsiteX26" fmla="*/ 0 w 6049041"/>
              <a:gd name="connsiteY26" fmla="*/ 2337728 h 3328520"/>
              <a:gd name="connsiteX27" fmla="*/ 0 w 6049041"/>
              <a:gd name="connsiteY27" fmla="*/ 1739090 h 3328520"/>
              <a:gd name="connsiteX28" fmla="*/ 0 w 6049041"/>
              <a:gd name="connsiteY28" fmla="*/ 1190338 h 3328520"/>
              <a:gd name="connsiteX29" fmla="*/ 0 w 6049041"/>
              <a:gd name="connsiteY29" fmla="*/ 417097 h 332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9041" h="3328520" fill="none" extrusionOk="0">
                <a:moveTo>
                  <a:pt x="0" y="417097"/>
                </a:moveTo>
                <a:cubicBezTo>
                  <a:pt x="-2870" y="210120"/>
                  <a:pt x="158975" y="-30737"/>
                  <a:pt x="417097" y="0"/>
                </a:cubicBezTo>
                <a:cubicBezTo>
                  <a:pt x="528642" y="-16978"/>
                  <a:pt x="796075" y="-13793"/>
                  <a:pt x="912507" y="0"/>
                </a:cubicBezTo>
                <a:cubicBezTo>
                  <a:pt x="1028939" y="13793"/>
                  <a:pt x="1225201" y="-26344"/>
                  <a:pt x="1460066" y="0"/>
                </a:cubicBezTo>
                <a:cubicBezTo>
                  <a:pt x="1694931" y="26344"/>
                  <a:pt x="2022846" y="-28707"/>
                  <a:pt x="2216219" y="0"/>
                </a:cubicBezTo>
                <a:cubicBezTo>
                  <a:pt x="2409592" y="28707"/>
                  <a:pt x="2553311" y="24289"/>
                  <a:pt x="2711630" y="0"/>
                </a:cubicBezTo>
                <a:cubicBezTo>
                  <a:pt x="2869949" y="-24289"/>
                  <a:pt x="2971473" y="-17129"/>
                  <a:pt x="3207040" y="0"/>
                </a:cubicBezTo>
                <a:cubicBezTo>
                  <a:pt x="3442607" y="17129"/>
                  <a:pt x="3561964" y="14611"/>
                  <a:pt x="3702451" y="0"/>
                </a:cubicBezTo>
                <a:cubicBezTo>
                  <a:pt x="3842938" y="-14611"/>
                  <a:pt x="4180307" y="-5158"/>
                  <a:pt x="4354306" y="0"/>
                </a:cubicBezTo>
                <a:cubicBezTo>
                  <a:pt x="4528305" y="5158"/>
                  <a:pt x="4874795" y="-13716"/>
                  <a:pt x="5006162" y="0"/>
                </a:cubicBezTo>
                <a:cubicBezTo>
                  <a:pt x="5137529" y="13716"/>
                  <a:pt x="5456808" y="-12525"/>
                  <a:pt x="5631944" y="0"/>
                </a:cubicBezTo>
                <a:cubicBezTo>
                  <a:pt x="5864715" y="-5196"/>
                  <a:pt x="6050459" y="176582"/>
                  <a:pt x="6049041" y="417097"/>
                </a:cubicBezTo>
                <a:cubicBezTo>
                  <a:pt x="6049011" y="585419"/>
                  <a:pt x="6049611" y="793558"/>
                  <a:pt x="6049041" y="990792"/>
                </a:cubicBezTo>
                <a:cubicBezTo>
                  <a:pt x="6048471" y="1188027"/>
                  <a:pt x="6058875" y="1404817"/>
                  <a:pt x="6049041" y="1639317"/>
                </a:cubicBezTo>
                <a:cubicBezTo>
                  <a:pt x="6039207" y="1873817"/>
                  <a:pt x="6073363" y="2063848"/>
                  <a:pt x="6049041" y="2262898"/>
                </a:cubicBezTo>
                <a:cubicBezTo>
                  <a:pt x="6024719" y="2461948"/>
                  <a:pt x="6059001" y="2741160"/>
                  <a:pt x="6049041" y="2911423"/>
                </a:cubicBezTo>
                <a:cubicBezTo>
                  <a:pt x="6001148" y="3126608"/>
                  <a:pt x="5856729" y="3317343"/>
                  <a:pt x="5631944" y="3328520"/>
                </a:cubicBezTo>
                <a:cubicBezTo>
                  <a:pt x="5368604" y="3334944"/>
                  <a:pt x="5348385" y="3326540"/>
                  <a:pt x="5084385" y="3328520"/>
                </a:cubicBezTo>
                <a:cubicBezTo>
                  <a:pt x="4820385" y="3330500"/>
                  <a:pt x="4721111" y="3317461"/>
                  <a:pt x="4536826" y="3328520"/>
                </a:cubicBezTo>
                <a:cubicBezTo>
                  <a:pt x="4352541" y="3339579"/>
                  <a:pt x="4197849" y="3345548"/>
                  <a:pt x="4041416" y="3328520"/>
                </a:cubicBezTo>
                <a:cubicBezTo>
                  <a:pt x="3884983" y="3311493"/>
                  <a:pt x="3520667" y="3301649"/>
                  <a:pt x="3285263" y="3328520"/>
                </a:cubicBezTo>
                <a:cubicBezTo>
                  <a:pt x="3049859" y="3355391"/>
                  <a:pt x="2910328" y="3317548"/>
                  <a:pt x="2633407" y="3328520"/>
                </a:cubicBezTo>
                <a:cubicBezTo>
                  <a:pt x="2356486" y="3339492"/>
                  <a:pt x="2241693" y="3334631"/>
                  <a:pt x="2033700" y="3328520"/>
                </a:cubicBezTo>
                <a:cubicBezTo>
                  <a:pt x="1825707" y="3322409"/>
                  <a:pt x="1627832" y="3358026"/>
                  <a:pt x="1329695" y="3328520"/>
                </a:cubicBezTo>
                <a:cubicBezTo>
                  <a:pt x="1031559" y="3299014"/>
                  <a:pt x="858855" y="3359939"/>
                  <a:pt x="417097" y="3328520"/>
                </a:cubicBezTo>
                <a:cubicBezTo>
                  <a:pt x="182773" y="3358655"/>
                  <a:pt x="29357" y="3147984"/>
                  <a:pt x="0" y="2911423"/>
                </a:cubicBezTo>
                <a:cubicBezTo>
                  <a:pt x="11813" y="2676634"/>
                  <a:pt x="14851" y="2550228"/>
                  <a:pt x="0" y="2337728"/>
                </a:cubicBezTo>
                <a:cubicBezTo>
                  <a:pt x="-14851" y="2125228"/>
                  <a:pt x="-22393" y="1964809"/>
                  <a:pt x="0" y="1739090"/>
                </a:cubicBezTo>
                <a:cubicBezTo>
                  <a:pt x="22393" y="1513371"/>
                  <a:pt x="7580" y="1451692"/>
                  <a:pt x="0" y="1190338"/>
                </a:cubicBezTo>
                <a:cubicBezTo>
                  <a:pt x="-7580" y="928984"/>
                  <a:pt x="-36902" y="637647"/>
                  <a:pt x="0" y="417097"/>
                </a:cubicBezTo>
                <a:close/>
              </a:path>
              <a:path w="6049041" h="3328520" stroke="0" extrusionOk="0">
                <a:moveTo>
                  <a:pt x="0" y="417097"/>
                </a:moveTo>
                <a:cubicBezTo>
                  <a:pt x="605" y="205243"/>
                  <a:pt x="201514" y="26398"/>
                  <a:pt x="417097" y="0"/>
                </a:cubicBezTo>
                <a:cubicBezTo>
                  <a:pt x="640550" y="-14594"/>
                  <a:pt x="913071" y="-11421"/>
                  <a:pt x="1121101" y="0"/>
                </a:cubicBezTo>
                <a:cubicBezTo>
                  <a:pt x="1329131" y="11421"/>
                  <a:pt x="1531444" y="14957"/>
                  <a:pt x="1668660" y="0"/>
                </a:cubicBezTo>
                <a:cubicBezTo>
                  <a:pt x="1805876" y="-14957"/>
                  <a:pt x="1984582" y="-19720"/>
                  <a:pt x="2216219" y="0"/>
                </a:cubicBezTo>
                <a:cubicBezTo>
                  <a:pt x="2447856" y="19720"/>
                  <a:pt x="2754879" y="31842"/>
                  <a:pt x="2920224" y="0"/>
                </a:cubicBezTo>
                <a:cubicBezTo>
                  <a:pt x="3085570" y="-31842"/>
                  <a:pt x="3365133" y="-11068"/>
                  <a:pt x="3519931" y="0"/>
                </a:cubicBezTo>
                <a:cubicBezTo>
                  <a:pt x="3674729" y="11068"/>
                  <a:pt x="4040277" y="29282"/>
                  <a:pt x="4276084" y="0"/>
                </a:cubicBezTo>
                <a:cubicBezTo>
                  <a:pt x="4511891" y="-29282"/>
                  <a:pt x="4879819" y="-6095"/>
                  <a:pt x="5032237" y="0"/>
                </a:cubicBezTo>
                <a:cubicBezTo>
                  <a:pt x="5184655" y="6095"/>
                  <a:pt x="5332624" y="-29205"/>
                  <a:pt x="5631944" y="0"/>
                </a:cubicBezTo>
                <a:cubicBezTo>
                  <a:pt x="5829809" y="-14598"/>
                  <a:pt x="6016514" y="186455"/>
                  <a:pt x="6049041" y="417097"/>
                </a:cubicBezTo>
                <a:cubicBezTo>
                  <a:pt x="6065013" y="726865"/>
                  <a:pt x="6037959" y="790523"/>
                  <a:pt x="6049041" y="1040679"/>
                </a:cubicBezTo>
                <a:cubicBezTo>
                  <a:pt x="6060123" y="1290835"/>
                  <a:pt x="6020096" y="1414731"/>
                  <a:pt x="6049041" y="1664260"/>
                </a:cubicBezTo>
                <a:cubicBezTo>
                  <a:pt x="6077986" y="1913789"/>
                  <a:pt x="6025725" y="1989634"/>
                  <a:pt x="6049041" y="2287842"/>
                </a:cubicBezTo>
                <a:cubicBezTo>
                  <a:pt x="6072357" y="2586050"/>
                  <a:pt x="6046266" y="2608986"/>
                  <a:pt x="6049041" y="2911423"/>
                </a:cubicBezTo>
                <a:cubicBezTo>
                  <a:pt x="6054297" y="3140243"/>
                  <a:pt x="5863655" y="3351468"/>
                  <a:pt x="5631944" y="3328520"/>
                </a:cubicBezTo>
                <a:cubicBezTo>
                  <a:pt x="5376313" y="3307891"/>
                  <a:pt x="5084580" y="3350011"/>
                  <a:pt x="4875791" y="3328520"/>
                </a:cubicBezTo>
                <a:cubicBezTo>
                  <a:pt x="4667002" y="3307029"/>
                  <a:pt x="4493218" y="3342434"/>
                  <a:pt x="4276084" y="3328520"/>
                </a:cubicBezTo>
                <a:cubicBezTo>
                  <a:pt x="4058950" y="3314606"/>
                  <a:pt x="3805122" y="3364636"/>
                  <a:pt x="3519931" y="3328520"/>
                </a:cubicBezTo>
                <a:cubicBezTo>
                  <a:pt x="3234740" y="3292404"/>
                  <a:pt x="3082290" y="3341583"/>
                  <a:pt x="2815927" y="3328520"/>
                </a:cubicBezTo>
                <a:cubicBezTo>
                  <a:pt x="2549564" y="3315457"/>
                  <a:pt x="2391456" y="3310522"/>
                  <a:pt x="2216219" y="3328520"/>
                </a:cubicBezTo>
                <a:cubicBezTo>
                  <a:pt x="2040982" y="3346518"/>
                  <a:pt x="1794151" y="3310380"/>
                  <a:pt x="1668660" y="3328520"/>
                </a:cubicBezTo>
                <a:cubicBezTo>
                  <a:pt x="1543169" y="3346660"/>
                  <a:pt x="1321277" y="3302092"/>
                  <a:pt x="1121101" y="3328520"/>
                </a:cubicBezTo>
                <a:cubicBezTo>
                  <a:pt x="920925" y="3354948"/>
                  <a:pt x="715385" y="3294477"/>
                  <a:pt x="417097" y="3328520"/>
                </a:cubicBezTo>
                <a:cubicBezTo>
                  <a:pt x="207971" y="3358591"/>
                  <a:pt x="-34422" y="3173285"/>
                  <a:pt x="0" y="2911423"/>
                </a:cubicBezTo>
                <a:cubicBezTo>
                  <a:pt x="-21436" y="2616467"/>
                  <a:pt x="14134" y="2604269"/>
                  <a:pt x="0" y="2312785"/>
                </a:cubicBezTo>
                <a:cubicBezTo>
                  <a:pt x="-14134" y="2021301"/>
                  <a:pt x="-29399" y="1997284"/>
                  <a:pt x="0" y="1714147"/>
                </a:cubicBezTo>
                <a:cubicBezTo>
                  <a:pt x="29399" y="1431010"/>
                  <a:pt x="-17727" y="1307331"/>
                  <a:pt x="0" y="1165395"/>
                </a:cubicBezTo>
                <a:cubicBezTo>
                  <a:pt x="17727" y="1023459"/>
                  <a:pt x="29851" y="711684"/>
                  <a:pt x="0" y="41709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6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Tiến</a:t>
            </a: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Anh </a:t>
            </a:r>
            <a:r>
              <a:rPr kumimoji="0" lang="vi-VN" sz="2400" b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trở</a:t>
            </a: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thành</a:t>
            </a: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học</a:t>
            </a: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sinh </a:t>
            </a:r>
            <a:r>
              <a:rPr kumimoji="0" lang="vi-VN" sz="2400" b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xuất</a:t>
            </a: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sắc</a:t>
            </a: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lớp</a:t>
            </a: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3A</a:t>
            </a: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Cậu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say mê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tập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vẽ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ước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mơ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trở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thành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hoạ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sĩ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Cũng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đôi chân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kì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diệu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ấy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sắc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màu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lấp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lánh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được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thắp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lên trong tranh.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Tiến Anh đạt giải Triển vọng cuộc thi vẽ tranh thiếu nhi Ca-thay lần thứ 10, khu vực Hà Nội, chủ đề Em </a:t>
            </a:r>
            <a:r>
              <a:rPr lang="vi-VN" sz="2400" b="1" kern="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ẽ ước mơ của em.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878B3D79-F3DD-CC33-3154-AFFFEC3148EB}"/>
              </a:ext>
            </a:extLst>
          </p:cNvPr>
          <p:cNvSpPr/>
          <p:nvPr/>
        </p:nvSpPr>
        <p:spPr>
          <a:xfrm>
            <a:off x="252789" y="246862"/>
            <a:ext cx="8638422" cy="914400"/>
          </a:xfrm>
          <a:custGeom>
            <a:avLst/>
            <a:gdLst>
              <a:gd name="connsiteX0" fmla="*/ 152403 w 8638422"/>
              <a:gd name="connsiteY0" fmla="*/ 0 h 914400"/>
              <a:gd name="connsiteX1" fmla="*/ 635453 w 8638422"/>
              <a:gd name="connsiteY1" fmla="*/ 0 h 914400"/>
              <a:gd name="connsiteX2" fmla="*/ 1203364 w 8638422"/>
              <a:gd name="connsiteY2" fmla="*/ 0 h 914400"/>
              <a:gd name="connsiteX3" fmla="*/ 1601554 w 8638422"/>
              <a:gd name="connsiteY3" fmla="*/ 0 h 914400"/>
              <a:gd name="connsiteX4" fmla="*/ 2339185 w 8638422"/>
              <a:gd name="connsiteY4" fmla="*/ 0 h 914400"/>
              <a:gd name="connsiteX5" fmla="*/ 2907095 w 8638422"/>
              <a:gd name="connsiteY5" fmla="*/ 0 h 914400"/>
              <a:gd name="connsiteX6" fmla="*/ 3390146 w 8638422"/>
              <a:gd name="connsiteY6" fmla="*/ 0 h 914400"/>
              <a:gd name="connsiteX7" fmla="*/ 4042916 w 8638422"/>
              <a:gd name="connsiteY7" fmla="*/ 0 h 914400"/>
              <a:gd name="connsiteX8" fmla="*/ 4525967 w 8638422"/>
              <a:gd name="connsiteY8" fmla="*/ 0 h 914400"/>
              <a:gd name="connsiteX9" fmla="*/ 4924157 w 8638422"/>
              <a:gd name="connsiteY9" fmla="*/ 0 h 914400"/>
              <a:gd name="connsiteX10" fmla="*/ 5322347 w 8638422"/>
              <a:gd name="connsiteY10" fmla="*/ 0 h 914400"/>
              <a:gd name="connsiteX11" fmla="*/ 5975118 w 8638422"/>
              <a:gd name="connsiteY11" fmla="*/ 0 h 914400"/>
              <a:gd name="connsiteX12" fmla="*/ 6458168 w 8638422"/>
              <a:gd name="connsiteY12" fmla="*/ 0 h 914400"/>
              <a:gd name="connsiteX13" fmla="*/ 6941218 w 8638422"/>
              <a:gd name="connsiteY13" fmla="*/ 0 h 914400"/>
              <a:gd name="connsiteX14" fmla="*/ 7339408 w 8638422"/>
              <a:gd name="connsiteY14" fmla="*/ 0 h 914400"/>
              <a:gd name="connsiteX15" fmla="*/ 7992179 w 8638422"/>
              <a:gd name="connsiteY15" fmla="*/ 0 h 914400"/>
              <a:gd name="connsiteX16" fmla="*/ 8638422 w 8638422"/>
              <a:gd name="connsiteY16" fmla="*/ 0 h 914400"/>
              <a:gd name="connsiteX17" fmla="*/ 8638422 w 8638422"/>
              <a:gd name="connsiteY17" fmla="*/ 0 h 914400"/>
              <a:gd name="connsiteX18" fmla="*/ 8638422 w 8638422"/>
              <a:gd name="connsiteY18" fmla="*/ 373379 h 914400"/>
              <a:gd name="connsiteX19" fmla="*/ 8638422 w 8638422"/>
              <a:gd name="connsiteY19" fmla="*/ 761997 h 914400"/>
              <a:gd name="connsiteX20" fmla="*/ 8486019 w 8638422"/>
              <a:gd name="connsiteY20" fmla="*/ 914400 h 914400"/>
              <a:gd name="connsiteX21" fmla="*/ 8087829 w 8638422"/>
              <a:gd name="connsiteY21" fmla="*/ 914400 h 914400"/>
              <a:gd name="connsiteX22" fmla="*/ 7435058 w 8638422"/>
              <a:gd name="connsiteY22" fmla="*/ 914400 h 914400"/>
              <a:gd name="connsiteX23" fmla="*/ 7036868 w 8638422"/>
              <a:gd name="connsiteY23" fmla="*/ 914400 h 914400"/>
              <a:gd name="connsiteX24" fmla="*/ 6214377 w 8638422"/>
              <a:gd name="connsiteY24" fmla="*/ 914400 h 914400"/>
              <a:gd name="connsiteX25" fmla="*/ 5646466 w 8638422"/>
              <a:gd name="connsiteY25" fmla="*/ 914400 h 914400"/>
              <a:gd name="connsiteX26" fmla="*/ 5248276 w 8638422"/>
              <a:gd name="connsiteY26" fmla="*/ 914400 h 914400"/>
              <a:gd name="connsiteX27" fmla="*/ 4765226 w 8638422"/>
              <a:gd name="connsiteY27" fmla="*/ 914400 h 914400"/>
              <a:gd name="connsiteX28" fmla="*/ 4112455 w 8638422"/>
              <a:gd name="connsiteY28" fmla="*/ 914400 h 914400"/>
              <a:gd name="connsiteX29" fmla="*/ 3374824 w 8638422"/>
              <a:gd name="connsiteY29" fmla="*/ 914400 h 914400"/>
              <a:gd name="connsiteX30" fmla="*/ 2806914 w 8638422"/>
              <a:gd name="connsiteY30" fmla="*/ 914400 h 914400"/>
              <a:gd name="connsiteX31" fmla="*/ 2323864 w 8638422"/>
              <a:gd name="connsiteY31" fmla="*/ 914400 h 914400"/>
              <a:gd name="connsiteX32" fmla="*/ 1501373 w 8638422"/>
              <a:gd name="connsiteY32" fmla="*/ 914400 h 914400"/>
              <a:gd name="connsiteX33" fmla="*/ 848602 w 8638422"/>
              <a:gd name="connsiteY33" fmla="*/ 914400 h 914400"/>
              <a:gd name="connsiteX34" fmla="*/ 0 w 8638422"/>
              <a:gd name="connsiteY34" fmla="*/ 914400 h 914400"/>
              <a:gd name="connsiteX35" fmla="*/ 0 w 8638422"/>
              <a:gd name="connsiteY35" fmla="*/ 914400 h 914400"/>
              <a:gd name="connsiteX36" fmla="*/ 0 w 8638422"/>
              <a:gd name="connsiteY36" fmla="*/ 541021 h 914400"/>
              <a:gd name="connsiteX37" fmla="*/ 0 w 8638422"/>
              <a:gd name="connsiteY37" fmla="*/ 152403 h 914400"/>
              <a:gd name="connsiteX38" fmla="*/ 152403 w 8638422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638422" h="914400" fill="none" extrusionOk="0">
                <a:moveTo>
                  <a:pt x="152403" y="0"/>
                </a:moveTo>
                <a:cubicBezTo>
                  <a:pt x="356176" y="-2656"/>
                  <a:pt x="417769" y="-22198"/>
                  <a:pt x="635453" y="0"/>
                </a:cubicBezTo>
                <a:cubicBezTo>
                  <a:pt x="853137" y="22198"/>
                  <a:pt x="1050445" y="-21008"/>
                  <a:pt x="1203364" y="0"/>
                </a:cubicBezTo>
                <a:cubicBezTo>
                  <a:pt x="1356283" y="21008"/>
                  <a:pt x="1495619" y="-11049"/>
                  <a:pt x="1601554" y="0"/>
                </a:cubicBezTo>
                <a:cubicBezTo>
                  <a:pt x="1707489" y="11049"/>
                  <a:pt x="2041367" y="-28109"/>
                  <a:pt x="2339185" y="0"/>
                </a:cubicBezTo>
                <a:cubicBezTo>
                  <a:pt x="2637003" y="28109"/>
                  <a:pt x="2662813" y="-17122"/>
                  <a:pt x="2907095" y="0"/>
                </a:cubicBezTo>
                <a:cubicBezTo>
                  <a:pt x="3151377" y="17122"/>
                  <a:pt x="3290638" y="-23553"/>
                  <a:pt x="3390146" y="0"/>
                </a:cubicBezTo>
                <a:cubicBezTo>
                  <a:pt x="3489654" y="23553"/>
                  <a:pt x="3907826" y="2133"/>
                  <a:pt x="4042916" y="0"/>
                </a:cubicBezTo>
                <a:cubicBezTo>
                  <a:pt x="4178006" y="-2133"/>
                  <a:pt x="4327101" y="-20416"/>
                  <a:pt x="4525967" y="0"/>
                </a:cubicBezTo>
                <a:cubicBezTo>
                  <a:pt x="4724833" y="20416"/>
                  <a:pt x="4769347" y="15075"/>
                  <a:pt x="4924157" y="0"/>
                </a:cubicBezTo>
                <a:cubicBezTo>
                  <a:pt x="5078967" y="-15075"/>
                  <a:pt x="5211211" y="13926"/>
                  <a:pt x="5322347" y="0"/>
                </a:cubicBezTo>
                <a:cubicBezTo>
                  <a:pt x="5433483" y="-13926"/>
                  <a:pt x="5748071" y="32387"/>
                  <a:pt x="5975118" y="0"/>
                </a:cubicBezTo>
                <a:cubicBezTo>
                  <a:pt x="6202165" y="-32387"/>
                  <a:pt x="6234826" y="-1129"/>
                  <a:pt x="6458168" y="0"/>
                </a:cubicBezTo>
                <a:cubicBezTo>
                  <a:pt x="6681510" y="1129"/>
                  <a:pt x="6837012" y="14840"/>
                  <a:pt x="6941218" y="0"/>
                </a:cubicBezTo>
                <a:cubicBezTo>
                  <a:pt x="7045424" y="-14840"/>
                  <a:pt x="7237709" y="-2862"/>
                  <a:pt x="7339408" y="0"/>
                </a:cubicBezTo>
                <a:cubicBezTo>
                  <a:pt x="7441107" y="2862"/>
                  <a:pt x="7736914" y="26779"/>
                  <a:pt x="7992179" y="0"/>
                </a:cubicBezTo>
                <a:cubicBezTo>
                  <a:pt x="8247444" y="-26779"/>
                  <a:pt x="8461740" y="5280"/>
                  <a:pt x="8638422" y="0"/>
                </a:cubicBezTo>
                <a:lnTo>
                  <a:pt x="8638422" y="0"/>
                </a:lnTo>
                <a:cubicBezTo>
                  <a:pt x="8632662" y="91248"/>
                  <a:pt x="8629198" y="207532"/>
                  <a:pt x="8638422" y="373379"/>
                </a:cubicBezTo>
                <a:cubicBezTo>
                  <a:pt x="8647646" y="539226"/>
                  <a:pt x="8635244" y="605460"/>
                  <a:pt x="8638422" y="761997"/>
                </a:cubicBezTo>
                <a:cubicBezTo>
                  <a:pt x="8635182" y="859659"/>
                  <a:pt x="8574109" y="917053"/>
                  <a:pt x="8486019" y="914400"/>
                </a:cubicBezTo>
                <a:cubicBezTo>
                  <a:pt x="8299396" y="911044"/>
                  <a:pt x="8203509" y="902412"/>
                  <a:pt x="8087829" y="914400"/>
                </a:cubicBezTo>
                <a:cubicBezTo>
                  <a:pt x="7972149" y="926389"/>
                  <a:pt x="7636411" y="892004"/>
                  <a:pt x="7435058" y="914400"/>
                </a:cubicBezTo>
                <a:cubicBezTo>
                  <a:pt x="7233705" y="936796"/>
                  <a:pt x="7125546" y="905273"/>
                  <a:pt x="7036868" y="914400"/>
                </a:cubicBezTo>
                <a:cubicBezTo>
                  <a:pt x="6948190" y="923528"/>
                  <a:pt x="6604445" y="906509"/>
                  <a:pt x="6214377" y="914400"/>
                </a:cubicBezTo>
                <a:cubicBezTo>
                  <a:pt x="5824309" y="922291"/>
                  <a:pt x="5766682" y="917160"/>
                  <a:pt x="5646466" y="914400"/>
                </a:cubicBezTo>
                <a:cubicBezTo>
                  <a:pt x="5526250" y="911640"/>
                  <a:pt x="5364597" y="927534"/>
                  <a:pt x="5248276" y="914400"/>
                </a:cubicBezTo>
                <a:cubicBezTo>
                  <a:pt x="5131955" y="901267"/>
                  <a:pt x="4902891" y="912615"/>
                  <a:pt x="4765226" y="914400"/>
                </a:cubicBezTo>
                <a:cubicBezTo>
                  <a:pt x="4627561" y="916186"/>
                  <a:pt x="4406680" y="911904"/>
                  <a:pt x="4112455" y="914400"/>
                </a:cubicBezTo>
                <a:cubicBezTo>
                  <a:pt x="3818230" y="916896"/>
                  <a:pt x="3731593" y="911647"/>
                  <a:pt x="3374824" y="914400"/>
                </a:cubicBezTo>
                <a:cubicBezTo>
                  <a:pt x="3018055" y="917153"/>
                  <a:pt x="2999177" y="928587"/>
                  <a:pt x="2806914" y="914400"/>
                </a:cubicBezTo>
                <a:cubicBezTo>
                  <a:pt x="2614651" y="900214"/>
                  <a:pt x="2523477" y="924206"/>
                  <a:pt x="2323864" y="914400"/>
                </a:cubicBezTo>
                <a:cubicBezTo>
                  <a:pt x="2124251" y="904595"/>
                  <a:pt x="1895369" y="924747"/>
                  <a:pt x="1501373" y="914400"/>
                </a:cubicBezTo>
                <a:cubicBezTo>
                  <a:pt x="1107377" y="904053"/>
                  <a:pt x="1072847" y="916606"/>
                  <a:pt x="848602" y="914400"/>
                </a:cubicBezTo>
                <a:cubicBezTo>
                  <a:pt x="624357" y="912194"/>
                  <a:pt x="254545" y="946362"/>
                  <a:pt x="0" y="914400"/>
                </a:cubicBezTo>
                <a:lnTo>
                  <a:pt x="0" y="914400"/>
                </a:lnTo>
                <a:cubicBezTo>
                  <a:pt x="-10957" y="795580"/>
                  <a:pt x="15864" y="622611"/>
                  <a:pt x="0" y="541021"/>
                </a:cubicBezTo>
                <a:cubicBezTo>
                  <a:pt x="-15864" y="459431"/>
                  <a:pt x="14560" y="330424"/>
                  <a:pt x="0" y="152403"/>
                </a:cubicBezTo>
                <a:cubicBezTo>
                  <a:pt x="-7547" y="51150"/>
                  <a:pt x="69073" y="-19590"/>
                  <a:pt x="152403" y="0"/>
                </a:cubicBezTo>
                <a:close/>
              </a:path>
              <a:path w="8638422" h="914400" stroke="0" extrusionOk="0">
                <a:moveTo>
                  <a:pt x="152403" y="0"/>
                </a:moveTo>
                <a:cubicBezTo>
                  <a:pt x="284815" y="17610"/>
                  <a:pt x="458349" y="-982"/>
                  <a:pt x="720314" y="0"/>
                </a:cubicBezTo>
                <a:cubicBezTo>
                  <a:pt x="982279" y="982"/>
                  <a:pt x="1071813" y="12346"/>
                  <a:pt x="1373084" y="0"/>
                </a:cubicBezTo>
                <a:cubicBezTo>
                  <a:pt x="1674355" y="-12346"/>
                  <a:pt x="1640028" y="337"/>
                  <a:pt x="1771274" y="0"/>
                </a:cubicBezTo>
                <a:cubicBezTo>
                  <a:pt x="1902520" y="-337"/>
                  <a:pt x="2170326" y="-20773"/>
                  <a:pt x="2424045" y="0"/>
                </a:cubicBezTo>
                <a:cubicBezTo>
                  <a:pt x="2677764" y="20773"/>
                  <a:pt x="2801033" y="27486"/>
                  <a:pt x="3076816" y="0"/>
                </a:cubicBezTo>
                <a:cubicBezTo>
                  <a:pt x="3352599" y="-27486"/>
                  <a:pt x="3401255" y="-11431"/>
                  <a:pt x="3644726" y="0"/>
                </a:cubicBezTo>
                <a:cubicBezTo>
                  <a:pt x="3888197" y="11431"/>
                  <a:pt x="4099294" y="-26833"/>
                  <a:pt x="4297497" y="0"/>
                </a:cubicBezTo>
                <a:cubicBezTo>
                  <a:pt x="4495700" y="26833"/>
                  <a:pt x="4739556" y="28496"/>
                  <a:pt x="5035128" y="0"/>
                </a:cubicBezTo>
                <a:cubicBezTo>
                  <a:pt x="5330700" y="-28496"/>
                  <a:pt x="5691551" y="1795"/>
                  <a:pt x="5857619" y="0"/>
                </a:cubicBezTo>
                <a:cubicBezTo>
                  <a:pt x="6023687" y="-1795"/>
                  <a:pt x="6223501" y="1063"/>
                  <a:pt x="6340669" y="0"/>
                </a:cubicBezTo>
                <a:cubicBezTo>
                  <a:pt x="6457837" y="-1063"/>
                  <a:pt x="6806480" y="5039"/>
                  <a:pt x="7078300" y="0"/>
                </a:cubicBezTo>
                <a:cubicBezTo>
                  <a:pt x="7350120" y="-5039"/>
                  <a:pt x="7300533" y="-7112"/>
                  <a:pt x="7476490" y="0"/>
                </a:cubicBezTo>
                <a:cubicBezTo>
                  <a:pt x="7652447" y="7112"/>
                  <a:pt x="7756943" y="-15529"/>
                  <a:pt x="7874680" y="0"/>
                </a:cubicBezTo>
                <a:cubicBezTo>
                  <a:pt x="7992417" y="15529"/>
                  <a:pt x="8299903" y="-17894"/>
                  <a:pt x="8638422" y="0"/>
                </a:cubicBezTo>
                <a:lnTo>
                  <a:pt x="8638422" y="0"/>
                </a:lnTo>
                <a:cubicBezTo>
                  <a:pt x="8641229" y="124600"/>
                  <a:pt x="8620019" y="191848"/>
                  <a:pt x="8638422" y="373379"/>
                </a:cubicBezTo>
                <a:cubicBezTo>
                  <a:pt x="8656825" y="554910"/>
                  <a:pt x="8652839" y="620407"/>
                  <a:pt x="8638422" y="761997"/>
                </a:cubicBezTo>
                <a:cubicBezTo>
                  <a:pt x="8653705" y="845434"/>
                  <a:pt x="8568246" y="911903"/>
                  <a:pt x="8486019" y="914400"/>
                </a:cubicBezTo>
                <a:cubicBezTo>
                  <a:pt x="8298663" y="906244"/>
                  <a:pt x="8095672" y="950196"/>
                  <a:pt x="7748388" y="914400"/>
                </a:cubicBezTo>
                <a:cubicBezTo>
                  <a:pt x="7401104" y="878604"/>
                  <a:pt x="7228334" y="900597"/>
                  <a:pt x="6925897" y="914400"/>
                </a:cubicBezTo>
                <a:cubicBezTo>
                  <a:pt x="6623460" y="928203"/>
                  <a:pt x="6615519" y="942493"/>
                  <a:pt x="6357987" y="914400"/>
                </a:cubicBezTo>
                <a:cubicBezTo>
                  <a:pt x="6100455" y="886308"/>
                  <a:pt x="6051970" y="888643"/>
                  <a:pt x="5790076" y="914400"/>
                </a:cubicBezTo>
                <a:cubicBezTo>
                  <a:pt x="5528182" y="940157"/>
                  <a:pt x="5457341" y="931705"/>
                  <a:pt x="5137305" y="914400"/>
                </a:cubicBezTo>
                <a:cubicBezTo>
                  <a:pt x="4817269" y="897095"/>
                  <a:pt x="4755111" y="913927"/>
                  <a:pt x="4654255" y="914400"/>
                </a:cubicBezTo>
                <a:cubicBezTo>
                  <a:pt x="4553399" y="914874"/>
                  <a:pt x="4406296" y="899978"/>
                  <a:pt x="4256065" y="914400"/>
                </a:cubicBezTo>
                <a:cubicBezTo>
                  <a:pt x="4105834" y="928823"/>
                  <a:pt x="3715599" y="941477"/>
                  <a:pt x="3518434" y="914400"/>
                </a:cubicBezTo>
                <a:cubicBezTo>
                  <a:pt x="3321269" y="887323"/>
                  <a:pt x="2926772" y="873643"/>
                  <a:pt x="2695943" y="914400"/>
                </a:cubicBezTo>
                <a:cubicBezTo>
                  <a:pt x="2465114" y="955157"/>
                  <a:pt x="2091442" y="943518"/>
                  <a:pt x="1873452" y="914400"/>
                </a:cubicBezTo>
                <a:cubicBezTo>
                  <a:pt x="1655462" y="885282"/>
                  <a:pt x="1564818" y="934505"/>
                  <a:pt x="1390402" y="914400"/>
                </a:cubicBezTo>
                <a:cubicBezTo>
                  <a:pt x="1215986" y="894296"/>
                  <a:pt x="881725" y="948835"/>
                  <a:pt x="567911" y="914400"/>
                </a:cubicBezTo>
                <a:cubicBezTo>
                  <a:pt x="254097" y="879965"/>
                  <a:pt x="271942" y="904437"/>
                  <a:pt x="0" y="914400"/>
                </a:cubicBezTo>
                <a:lnTo>
                  <a:pt x="0" y="914400"/>
                </a:lnTo>
                <a:cubicBezTo>
                  <a:pt x="-4344" y="737557"/>
                  <a:pt x="8039" y="656001"/>
                  <a:pt x="0" y="533402"/>
                </a:cubicBezTo>
                <a:cubicBezTo>
                  <a:pt x="-8039" y="410803"/>
                  <a:pt x="-15305" y="260651"/>
                  <a:pt x="0" y="152403"/>
                </a:cubicBezTo>
                <a:cubicBezTo>
                  <a:pt x="-3555" y="72854"/>
                  <a:pt x="81922" y="2773"/>
                  <a:pt x="152403" y="0"/>
                </a:cubicBezTo>
                <a:close/>
              </a:path>
            </a:pathLst>
          </a:custGeom>
          <a:solidFill>
            <a:schemeClr val="bg1"/>
          </a:solidFill>
          <a:ln w="19050">
            <a:prstDash val="dash"/>
            <a:extLst>
              <a:ext uri="{C807C97D-BFC1-408E-A445-0C87EB9F89A2}">
                <ask:lineSketchStyleProps xmlns:ask="http://schemas.microsoft.com/office/drawing/2018/sketchyshapes" sd="125126668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4.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Sự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nỗ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lực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mang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gì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39A66F1-86AA-6EC4-44CF-1572C70C31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751" y="-9723"/>
            <a:ext cx="576064" cy="523018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BD60729E-08AC-D126-BF65-F63CE9F578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0" b="96364" l="9987" r="89981">
                        <a14:foregroundMark x1="39560" y1="24485" x2="44538" y2="36889"/>
                        <a14:foregroundMark x1="37233" y1="27596" x2="39108" y2="33778"/>
                        <a14:foregroundMark x1="50808" y1="93091" x2="51099" y2="96364"/>
                        <a14:foregroundMark x1="52715" y1="88889" x2="52715" y2="93818"/>
                        <a14:backgroundMark x1="25533" y1="22667" x2="21299" y2="33616"/>
                        <a14:backgroundMark x1="64092" y1="85616" x2="63639" y2="91798"/>
                        <a14:backgroundMark x1="38526" y1="86869" x2="33420" y2="89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1707654"/>
            <a:ext cx="4318577" cy="34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5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0F44EE4D-2C44-495E-A4B6-A492A78F62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/>
          <a:stretch/>
        </p:blipFill>
        <p:spPr>
          <a:xfrm>
            <a:off x="0" y="3556026"/>
            <a:ext cx="9144000" cy="158747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91CE17-96AF-C800-EEF7-910AC5538477}"/>
              </a:ext>
            </a:extLst>
          </p:cNvPr>
          <p:cNvSpPr/>
          <p:nvPr/>
        </p:nvSpPr>
        <p:spPr>
          <a:xfrm>
            <a:off x="2987824" y="1234658"/>
            <a:ext cx="6049041" cy="3688560"/>
          </a:xfrm>
          <a:custGeom>
            <a:avLst/>
            <a:gdLst>
              <a:gd name="connsiteX0" fmla="*/ 0 w 6049041"/>
              <a:gd name="connsiteY0" fmla="*/ 462213 h 3688560"/>
              <a:gd name="connsiteX1" fmla="*/ 462213 w 6049041"/>
              <a:gd name="connsiteY1" fmla="*/ 0 h 3688560"/>
              <a:gd name="connsiteX2" fmla="*/ 949051 w 6049041"/>
              <a:gd name="connsiteY2" fmla="*/ 0 h 3688560"/>
              <a:gd name="connsiteX3" fmla="*/ 1487136 w 6049041"/>
              <a:gd name="connsiteY3" fmla="*/ 0 h 3688560"/>
              <a:gd name="connsiteX4" fmla="*/ 2230205 w 6049041"/>
              <a:gd name="connsiteY4" fmla="*/ 0 h 3688560"/>
              <a:gd name="connsiteX5" fmla="*/ 2717044 w 6049041"/>
              <a:gd name="connsiteY5" fmla="*/ 0 h 3688560"/>
              <a:gd name="connsiteX6" fmla="*/ 3203882 w 6049041"/>
              <a:gd name="connsiteY6" fmla="*/ 0 h 3688560"/>
              <a:gd name="connsiteX7" fmla="*/ 3690720 w 6049041"/>
              <a:gd name="connsiteY7" fmla="*/ 0 h 3688560"/>
              <a:gd name="connsiteX8" fmla="*/ 4331297 w 6049041"/>
              <a:gd name="connsiteY8" fmla="*/ 0 h 3688560"/>
              <a:gd name="connsiteX9" fmla="*/ 4971874 w 6049041"/>
              <a:gd name="connsiteY9" fmla="*/ 0 h 3688560"/>
              <a:gd name="connsiteX10" fmla="*/ 5586828 w 6049041"/>
              <a:gd name="connsiteY10" fmla="*/ 0 h 3688560"/>
              <a:gd name="connsiteX11" fmla="*/ 6049041 w 6049041"/>
              <a:gd name="connsiteY11" fmla="*/ 462213 h 3688560"/>
              <a:gd name="connsiteX12" fmla="*/ 6049041 w 6049041"/>
              <a:gd name="connsiteY12" fmla="*/ 1097964 h 3688560"/>
              <a:gd name="connsiteX13" fmla="*/ 6049041 w 6049041"/>
              <a:gd name="connsiteY13" fmla="*/ 1816639 h 3688560"/>
              <a:gd name="connsiteX14" fmla="*/ 6049041 w 6049041"/>
              <a:gd name="connsiteY14" fmla="*/ 2507672 h 3688560"/>
              <a:gd name="connsiteX15" fmla="*/ 6049041 w 6049041"/>
              <a:gd name="connsiteY15" fmla="*/ 3226347 h 3688560"/>
              <a:gd name="connsiteX16" fmla="*/ 5586828 w 6049041"/>
              <a:gd name="connsiteY16" fmla="*/ 3688560 h 3688560"/>
              <a:gd name="connsiteX17" fmla="*/ 5048743 w 6049041"/>
              <a:gd name="connsiteY17" fmla="*/ 3688560 h 3688560"/>
              <a:gd name="connsiteX18" fmla="*/ 4510659 w 6049041"/>
              <a:gd name="connsiteY18" fmla="*/ 3688560 h 3688560"/>
              <a:gd name="connsiteX19" fmla="*/ 4023820 w 6049041"/>
              <a:gd name="connsiteY19" fmla="*/ 3688560 h 3688560"/>
              <a:gd name="connsiteX20" fmla="*/ 3280751 w 6049041"/>
              <a:gd name="connsiteY20" fmla="*/ 3688560 h 3688560"/>
              <a:gd name="connsiteX21" fmla="*/ 2640174 w 6049041"/>
              <a:gd name="connsiteY21" fmla="*/ 3688560 h 3688560"/>
              <a:gd name="connsiteX22" fmla="*/ 2050844 w 6049041"/>
              <a:gd name="connsiteY22" fmla="*/ 3688560 h 3688560"/>
              <a:gd name="connsiteX23" fmla="*/ 1359021 w 6049041"/>
              <a:gd name="connsiteY23" fmla="*/ 3688560 h 3688560"/>
              <a:gd name="connsiteX24" fmla="*/ 462213 w 6049041"/>
              <a:gd name="connsiteY24" fmla="*/ 3688560 h 3688560"/>
              <a:gd name="connsiteX25" fmla="*/ 0 w 6049041"/>
              <a:gd name="connsiteY25" fmla="*/ 3226347 h 3688560"/>
              <a:gd name="connsiteX26" fmla="*/ 0 w 6049041"/>
              <a:gd name="connsiteY26" fmla="*/ 2590596 h 3688560"/>
              <a:gd name="connsiteX27" fmla="*/ 0 w 6049041"/>
              <a:gd name="connsiteY27" fmla="*/ 1927204 h 3688560"/>
              <a:gd name="connsiteX28" fmla="*/ 0 w 6049041"/>
              <a:gd name="connsiteY28" fmla="*/ 1319095 h 3688560"/>
              <a:gd name="connsiteX29" fmla="*/ 0 w 6049041"/>
              <a:gd name="connsiteY29" fmla="*/ 462213 h 368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9041" h="3688560" fill="none" extrusionOk="0">
                <a:moveTo>
                  <a:pt x="0" y="462213"/>
                </a:moveTo>
                <a:cubicBezTo>
                  <a:pt x="-5108" y="248556"/>
                  <a:pt x="176655" y="-33526"/>
                  <a:pt x="462213" y="0"/>
                </a:cubicBezTo>
                <a:cubicBezTo>
                  <a:pt x="616246" y="16597"/>
                  <a:pt x="726739" y="-3930"/>
                  <a:pt x="949051" y="0"/>
                </a:cubicBezTo>
                <a:cubicBezTo>
                  <a:pt x="1171363" y="3930"/>
                  <a:pt x="1347568" y="-24429"/>
                  <a:pt x="1487136" y="0"/>
                </a:cubicBezTo>
                <a:cubicBezTo>
                  <a:pt x="1626705" y="24429"/>
                  <a:pt x="1957322" y="-27956"/>
                  <a:pt x="2230205" y="0"/>
                </a:cubicBezTo>
                <a:cubicBezTo>
                  <a:pt x="2503088" y="27956"/>
                  <a:pt x="2615461" y="-19966"/>
                  <a:pt x="2717044" y="0"/>
                </a:cubicBezTo>
                <a:cubicBezTo>
                  <a:pt x="2818627" y="19966"/>
                  <a:pt x="3003587" y="5888"/>
                  <a:pt x="3203882" y="0"/>
                </a:cubicBezTo>
                <a:cubicBezTo>
                  <a:pt x="3404177" y="-5888"/>
                  <a:pt x="3474797" y="-987"/>
                  <a:pt x="3690720" y="0"/>
                </a:cubicBezTo>
                <a:cubicBezTo>
                  <a:pt x="3906643" y="987"/>
                  <a:pt x="4194067" y="21497"/>
                  <a:pt x="4331297" y="0"/>
                </a:cubicBezTo>
                <a:cubicBezTo>
                  <a:pt x="4468527" y="-21497"/>
                  <a:pt x="4786591" y="567"/>
                  <a:pt x="4971874" y="0"/>
                </a:cubicBezTo>
                <a:cubicBezTo>
                  <a:pt x="5157157" y="-567"/>
                  <a:pt x="5379233" y="-23655"/>
                  <a:pt x="5586828" y="0"/>
                </a:cubicBezTo>
                <a:cubicBezTo>
                  <a:pt x="5859098" y="-36568"/>
                  <a:pt x="6057398" y="147087"/>
                  <a:pt x="6049041" y="462213"/>
                </a:cubicBezTo>
                <a:cubicBezTo>
                  <a:pt x="6066752" y="754198"/>
                  <a:pt x="6026855" y="882250"/>
                  <a:pt x="6049041" y="1097964"/>
                </a:cubicBezTo>
                <a:cubicBezTo>
                  <a:pt x="6071227" y="1313678"/>
                  <a:pt x="6082547" y="1626115"/>
                  <a:pt x="6049041" y="1816639"/>
                </a:cubicBezTo>
                <a:cubicBezTo>
                  <a:pt x="6015535" y="2007164"/>
                  <a:pt x="6067577" y="2354301"/>
                  <a:pt x="6049041" y="2507672"/>
                </a:cubicBezTo>
                <a:cubicBezTo>
                  <a:pt x="6030505" y="2661043"/>
                  <a:pt x="6020418" y="2980162"/>
                  <a:pt x="6049041" y="3226347"/>
                </a:cubicBezTo>
                <a:cubicBezTo>
                  <a:pt x="6028059" y="3474974"/>
                  <a:pt x="5816139" y="3636470"/>
                  <a:pt x="5586828" y="3688560"/>
                </a:cubicBezTo>
                <a:cubicBezTo>
                  <a:pt x="5413457" y="3704103"/>
                  <a:pt x="5297455" y="3694114"/>
                  <a:pt x="5048743" y="3688560"/>
                </a:cubicBezTo>
                <a:cubicBezTo>
                  <a:pt x="4800032" y="3683006"/>
                  <a:pt x="4626948" y="3701913"/>
                  <a:pt x="4510659" y="3688560"/>
                </a:cubicBezTo>
                <a:cubicBezTo>
                  <a:pt x="4394370" y="3675207"/>
                  <a:pt x="4129022" y="3680299"/>
                  <a:pt x="4023820" y="3688560"/>
                </a:cubicBezTo>
                <a:cubicBezTo>
                  <a:pt x="3918618" y="3696821"/>
                  <a:pt x="3448652" y="3697922"/>
                  <a:pt x="3280751" y="3688560"/>
                </a:cubicBezTo>
                <a:cubicBezTo>
                  <a:pt x="3112850" y="3679198"/>
                  <a:pt x="2770575" y="3718025"/>
                  <a:pt x="2640174" y="3688560"/>
                </a:cubicBezTo>
                <a:cubicBezTo>
                  <a:pt x="2509773" y="3659095"/>
                  <a:pt x="2265227" y="3705413"/>
                  <a:pt x="2050844" y="3688560"/>
                </a:cubicBezTo>
                <a:cubicBezTo>
                  <a:pt x="1836461" y="3671708"/>
                  <a:pt x="1668928" y="3668175"/>
                  <a:pt x="1359021" y="3688560"/>
                </a:cubicBezTo>
                <a:cubicBezTo>
                  <a:pt x="1049114" y="3708945"/>
                  <a:pt x="716237" y="3663895"/>
                  <a:pt x="462213" y="3688560"/>
                </a:cubicBezTo>
                <a:cubicBezTo>
                  <a:pt x="203812" y="3712318"/>
                  <a:pt x="53943" y="3493021"/>
                  <a:pt x="0" y="3226347"/>
                </a:cubicBezTo>
                <a:cubicBezTo>
                  <a:pt x="-15833" y="3078315"/>
                  <a:pt x="-23279" y="2894170"/>
                  <a:pt x="0" y="2590596"/>
                </a:cubicBezTo>
                <a:cubicBezTo>
                  <a:pt x="23279" y="2287022"/>
                  <a:pt x="-8203" y="2158001"/>
                  <a:pt x="0" y="1927204"/>
                </a:cubicBezTo>
                <a:cubicBezTo>
                  <a:pt x="8203" y="1696407"/>
                  <a:pt x="-10110" y="1454678"/>
                  <a:pt x="0" y="1319095"/>
                </a:cubicBezTo>
                <a:cubicBezTo>
                  <a:pt x="10110" y="1183512"/>
                  <a:pt x="9980" y="687241"/>
                  <a:pt x="0" y="462213"/>
                </a:cubicBezTo>
                <a:close/>
              </a:path>
              <a:path w="6049041" h="3688560" stroke="0" extrusionOk="0">
                <a:moveTo>
                  <a:pt x="0" y="462213"/>
                </a:moveTo>
                <a:cubicBezTo>
                  <a:pt x="1170" y="242707"/>
                  <a:pt x="227727" y="37144"/>
                  <a:pt x="462213" y="0"/>
                </a:cubicBezTo>
                <a:cubicBezTo>
                  <a:pt x="756035" y="24673"/>
                  <a:pt x="914093" y="19744"/>
                  <a:pt x="1154036" y="0"/>
                </a:cubicBezTo>
                <a:cubicBezTo>
                  <a:pt x="1393979" y="-19744"/>
                  <a:pt x="1523161" y="1866"/>
                  <a:pt x="1692121" y="0"/>
                </a:cubicBezTo>
                <a:cubicBezTo>
                  <a:pt x="1861081" y="-1866"/>
                  <a:pt x="2007121" y="-8086"/>
                  <a:pt x="2230205" y="0"/>
                </a:cubicBezTo>
                <a:cubicBezTo>
                  <a:pt x="2453289" y="8086"/>
                  <a:pt x="2752722" y="-1585"/>
                  <a:pt x="2922028" y="0"/>
                </a:cubicBezTo>
                <a:cubicBezTo>
                  <a:pt x="3091334" y="1585"/>
                  <a:pt x="3374908" y="-23369"/>
                  <a:pt x="3511359" y="0"/>
                </a:cubicBezTo>
                <a:cubicBezTo>
                  <a:pt x="3647810" y="23369"/>
                  <a:pt x="4036723" y="-25772"/>
                  <a:pt x="4254428" y="0"/>
                </a:cubicBezTo>
                <a:cubicBezTo>
                  <a:pt x="4472133" y="25772"/>
                  <a:pt x="4743425" y="-8022"/>
                  <a:pt x="4997497" y="0"/>
                </a:cubicBezTo>
                <a:cubicBezTo>
                  <a:pt x="5251569" y="8022"/>
                  <a:pt x="5428490" y="25132"/>
                  <a:pt x="5586828" y="0"/>
                </a:cubicBezTo>
                <a:cubicBezTo>
                  <a:pt x="5803128" y="-17510"/>
                  <a:pt x="6034041" y="206808"/>
                  <a:pt x="6049041" y="462213"/>
                </a:cubicBezTo>
                <a:cubicBezTo>
                  <a:pt x="6042111" y="676088"/>
                  <a:pt x="6056283" y="976564"/>
                  <a:pt x="6049041" y="1153247"/>
                </a:cubicBezTo>
                <a:cubicBezTo>
                  <a:pt x="6041799" y="1329930"/>
                  <a:pt x="6066792" y="1514886"/>
                  <a:pt x="6049041" y="1844280"/>
                </a:cubicBezTo>
                <a:cubicBezTo>
                  <a:pt x="6031290" y="2173674"/>
                  <a:pt x="6066175" y="2295533"/>
                  <a:pt x="6049041" y="2535314"/>
                </a:cubicBezTo>
                <a:cubicBezTo>
                  <a:pt x="6031907" y="2775095"/>
                  <a:pt x="6046364" y="2907360"/>
                  <a:pt x="6049041" y="3226347"/>
                </a:cubicBezTo>
                <a:cubicBezTo>
                  <a:pt x="6108972" y="3464110"/>
                  <a:pt x="5843157" y="3706446"/>
                  <a:pt x="5586828" y="3688560"/>
                </a:cubicBezTo>
                <a:cubicBezTo>
                  <a:pt x="5383501" y="3723312"/>
                  <a:pt x="5057260" y="3672088"/>
                  <a:pt x="4843759" y="3688560"/>
                </a:cubicBezTo>
                <a:cubicBezTo>
                  <a:pt x="4630258" y="3705032"/>
                  <a:pt x="4462429" y="3666259"/>
                  <a:pt x="4254428" y="3688560"/>
                </a:cubicBezTo>
                <a:cubicBezTo>
                  <a:pt x="4046427" y="3710861"/>
                  <a:pt x="3801772" y="3716166"/>
                  <a:pt x="3511359" y="3688560"/>
                </a:cubicBezTo>
                <a:cubicBezTo>
                  <a:pt x="3220946" y="3660954"/>
                  <a:pt x="2965300" y="3686193"/>
                  <a:pt x="2819536" y="3688560"/>
                </a:cubicBezTo>
                <a:cubicBezTo>
                  <a:pt x="2673772" y="3690927"/>
                  <a:pt x="2449957" y="3697811"/>
                  <a:pt x="2230205" y="3688560"/>
                </a:cubicBezTo>
                <a:cubicBezTo>
                  <a:pt x="2010453" y="3679309"/>
                  <a:pt x="1836053" y="3668185"/>
                  <a:pt x="1692121" y="3688560"/>
                </a:cubicBezTo>
                <a:cubicBezTo>
                  <a:pt x="1548189" y="3708935"/>
                  <a:pt x="1353919" y="3691930"/>
                  <a:pt x="1154036" y="3688560"/>
                </a:cubicBezTo>
                <a:cubicBezTo>
                  <a:pt x="954154" y="3685190"/>
                  <a:pt x="753548" y="3697590"/>
                  <a:pt x="462213" y="3688560"/>
                </a:cubicBezTo>
                <a:cubicBezTo>
                  <a:pt x="217427" y="3703414"/>
                  <a:pt x="-25670" y="3505115"/>
                  <a:pt x="0" y="3226347"/>
                </a:cubicBezTo>
                <a:cubicBezTo>
                  <a:pt x="15463" y="2922530"/>
                  <a:pt x="8382" y="2718407"/>
                  <a:pt x="0" y="2562955"/>
                </a:cubicBezTo>
                <a:cubicBezTo>
                  <a:pt x="-8382" y="2407503"/>
                  <a:pt x="21831" y="2189459"/>
                  <a:pt x="0" y="1899563"/>
                </a:cubicBezTo>
                <a:cubicBezTo>
                  <a:pt x="-21831" y="1609667"/>
                  <a:pt x="13277" y="1449391"/>
                  <a:pt x="0" y="1291453"/>
                </a:cubicBezTo>
                <a:cubicBezTo>
                  <a:pt x="-13277" y="1133515"/>
                  <a:pt x="-21025" y="802629"/>
                  <a:pt x="0" y="46221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6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lvl="0" indent="692150" algn="just">
              <a:lnSpc>
                <a:spcPct val="120000"/>
              </a:lnSpc>
            </a:pP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vô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khâm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gắng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Anh.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chấp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nhẫn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khuyết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, không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ngừng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nỗ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vươn lên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khăn.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kiên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gặt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hái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E2E4ABD-4F97-E68C-4C2E-0E07FE1D7768}"/>
              </a:ext>
            </a:extLst>
          </p:cNvPr>
          <p:cNvSpPr/>
          <p:nvPr/>
        </p:nvSpPr>
        <p:spPr>
          <a:xfrm>
            <a:off x="203598" y="220282"/>
            <a:ext cx="8638422" cy="914400"/>
          </a:xfrm>
          <a:custGeom>
            <a:avLst/>
            <a:gdLst>
              <a:gd name="connsiteX0" fmla="*/ 152403 w 8638422"/>
              <a:gd name="connsiteY0" fmla="*/ 0 h 914400"/>
              <a:gd name="connsiteX1" fmla="*/ 635453 w 8638422"/>
              <a:gd name="connsiteY1" fmla="*/ 0 h 914400"/>
              <a:gd name="connsiteX2" fmla="*/ 1203364 w 8638422"/>
              <a:gd name="connsiteY2" fmla="*/ 0 h 914400"/>
              <a:gd name="connsiteX3" fmla="*/ 1601554 w 8638422"/>
              <a:gd name="connsiteY3" fmla="*/ 0 h 914400"/>
              <a:gd name="connsiteX4" fmla="*/ 2339185 w 8638422"/>
              <a:gd name="connsiteY4" fmla="*/ 0 h 914400"/>
              <a:gd name="connsiteX5" fmla="*/ 2907095 w 8638422"/>
              <a:gd name="connsiteY5" fmla="*/ 0 h 914400"/>
              <a:gd name="connsiteX6" fmla="*/ 3390146 w 8638422"/>
              <a:gd name="connsiteY6" fmla="*/ 0 h 914400"/>
              <a:gd name="connsiteX7" fmla="*/ 4042916 w 8638422"/>
              <a:gd name="connsiteY7" fmla="*/ 0 h 914400"/>
              <a:gd name="connsiteX8" fmla="*/ 4525967 w 8638422"/>
              <a:gd name="connsiteY8" fmla="*/ 0 h 914400"/>
              <a:gd name="connsiteX9" fmla="*/ 4924157 w 8638422"/>
              <a:gd name="connsiteY9" fmla="*/ 0 h 914400"/>
              <a:gd name="connsiteX10" fmla="*/ 5322347 w 8638422"/>
              <a:gd name="connsiteY10" fmla="*/ 0 h 914400"/>
              <a:gd name="connsiteX11" fmla="*/ 5975118 w 8638422"/>
              <a:gd name="connsiteY11" fmla="*/ 0 h 914400"/>
              <a:gd name="connsiteX12" fmla="*/ 6458168 w 8638422"/>
              <a:gd name="connsiteY12" fmla="*/ 0 h 914400"/>
              <a:gd name="connsiteX13" fmla="*/ 6941218 w 8638422"/>
              <a:gd name="connsiteY13" fmla="*/ 0 h 914400"/>
              <a:gd name="connsiteX14" fmla="*/ 7339408 w 8638422"/>
              <a:gd name="connsiteY14" fmla="*/ 0 h 914400"/>
              <a:gd name="connsiteX15" fmla="*/ 7992179 w 8638422"/>
              <a:gd name="connsiteY15" fmla="*/ 0 h 914400"/>
              <a:gd name="connsiteX16" fmla="*/ 8638422 w 8638422"/>
              <a:gd name="connsiteY16" fmla="*/ 0 h 914400"/>
              <a:gd name="connsiteX17" fmla="*/ 8638422 w 8638422"/>
              <a:gd name="connsiteY17" fmla="*/ 0 h 914400"/>
              <a:gd name="connsiteX18" fmla="*/ 8638422 w 8638422"/>
              <a:gd name="connsiteY18" fmla="*/ 373379 h 914400"/>
              <a:gd name="connsiteX19" fmla="*/ 8638422 w 8638422"/>
              <a:gd name="connsiteY19" fmla="*/ 761997 h 914400"/>
              <a:gd name="connsiteX20" fmla="*/ 8486019 w 8638422"/>
              <a:gd name="connsiteY20" fmla="*/ 914400 h 914400"/>
              <a:gd name="connsiteX21" fmla="*/ 8087829 w 8638422"/>
              <a:gd name="connsiteY21" fmla="*/ 914400 h 914400"/>
              <a:gd name="connsiteX22" fmla="*/ 7435058 w 8638422"/>
              <a:gd name="connsiteY22" fmla="*/ 914400 h 914400"/>
              <a:gd name="connsiteX23" fmla="*/ 7036868 w 8638422"/>
              <a:gd name="connsiteY23" fmla="*/ 914400 h 914400"/>
              <a:gd name="connsiteX24" fmla="*/ 6214377 w 8638422"/>
              <a:gd name="connsiteY24" fmla="*/ 914400 h 914400"/>
              <a:gd name="connsiteX25" fmla="*/ 5646466 w 8638422"/>
              <a:gd name="connsiteY25" fmla="*/ 914400 h 914400"/>
              <a:gd name="connsiteX26" fmla="*/ 5248276 w 8638422"/>
              <a:gd name="connsiteY26" fmla="*/ 914400 h 914400"/>
              <a:gd name="connsiteX27" fmla="*/ 4765226 w 8638422"/>
              <a:gd name="connsiteY27" fmla="*/ 914400 h 914400"/>
              <a:gd name="connsiteX28" fmla="*/ 4112455 w 8638422"/>
              <a:gd name="connsiteY28" fmla="*/ 914400 h 914400"/>
              <a:gd name="connsiteX29" fmla="*/ 3374824 w 8638422"/>
              <a:gd name="connsiteY29" fmla="*/ 914400 h 914400"/>
              <a:gd name="connsiteX30" fmla="*/ 2806914 w 8638422"/>
              <a:gd name="connsiteY30" fmla="*/ 914400 h 914400"/>
              <a:gd name="connsiteX31" fmla="*/ 2323864 w 8638422"/>
              <a:gd name="connsiteY31" fmla="*/ 914400 h 914400"/>
              <a:gd name="connsiteX32" fmla="*/ 1501373 w 8638422"/>
              <a:gd name="connsiteY32" fmla="*/ 914400 h 914400"/>
              <a:gd name="connsiteX33" fmla="*/ 848602 w 8638422"/>
              <a:gd name="connsiteY33" fmla="*/ 914400 h 914400"/>
              <a:gd name="connsiteX34" fmla="*/ 0 w 8638422"/>
              <a:gd name="connsiteY34" fmla="*/ 914400 h 914400"/>
              <a:gd name="connsiteX35" fmla="*/ 0 w 8638422"/>
              <a:gd name="connsiteY35" fmla="*/ 914400 h 914400"/>
              <a:gd name="connsiteX36" fmla="*/ 0 w 8638422"/>
              <a:gd name="connsiteY36" fmla="*/ 541021 h 914400"/>
              <a:gd name="connsiteX37" fmla="*/ 0 w 8638422"/>
              <a:gd name="connsiteY37" fmla="*/ 152403 h 914400"/>
              <a:gd name="connsiteX38" fmla="*/ 152403 w 8638422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638422" h="914400" fill="none" extrusionOk="0">
                <a:moveTo>
                  <a:pt x="152403" y="0"/>
                </a:moveTo>
                <a:cubicBezTo>
                  <a:pt x="356176" y="-2656"/>
                  <a:pt x="417769" y="-22198"/>
                  <a:pt x="635453" y="0"/>
                </a:cubicBezTo>
                <a:cubicBezTo>
                  <a:pt x="853137" y="22198"/>
                  <a:pt x="1050445" y="-21008"/>
                  <a:pt x="1203364" y="0"/>
                </a:cubicBezTo>
                <a:cubicBezTo>
                  <a:pt x="1356283" y="21008"/>
                  <a:pt x="1495619" y="-11049"/>
                  <a:pt x="1601554" y="0"/>
                </a:cubicBezTo>
                <a:cubicBezTo>
                  <a:pt x="1707489" y="11049"/>
                  <a:pt x="2041367" y="-28109"/>
                  <a:pt x="2339185" y="0"/>
                </a:cubicBezTo>
                <a:cubicBezTo>
                  <a:pt x="2637003" y="28109"/>
                  <a:pt x="2662813" y="-17122"/>
                  <a:pt x="2907095" y="0"/>
                </a:cubicBezTo>
                <a:cubicBezTo>
                  <a:pt x="3151377" y="17122"/>
                  <a:pt x="3290638" y="-23553"/>
                  <a:pt x="3390146" y="0"/>
                </a:cubicBezTo>
                <a:cubicBezTo>
                  <a:pt x="3489654" y="23553"/>
                  <a:pt x="3907826" y="2133"/>
                  <a:pt x="4042916" y="0"/>
                </a:cubicBezTo>
                <a:cubicBezTo>
                  <a:pt x="4178006" y="-2133"/>
                  <a:pt x="4327101" y="-20416"/>
                  <a:pt x="4525967" y="0"/>
                </a:cubicBezTo>
                <a:cubicBezTo>
                  <a:pt x="4724833" y="20416"/>
                  <a:pt x="4769347" y="15075"/>
                  <a:pt x="4924157" y="0"/>
                </a:cubicBezTo>
                <a:cubicBezTo>
                  <a:pt x="5078967" y="-15075"/>
                  <a:pt x="5211211" y="13926"/>
                  <a:pt x="5322347" y="0"/>
                </a:cubicBezTo>
                <a:cubicBezTo>
                  <a:pt x="5433483" y="-13926"/>
                  <a:pt x="5748071" y="32387"/>
                  <a:pt x="5975118" y="0"/>
                </a:cubicBezTo>
                <a:cubicBezTo>
                  <a:pt x="6202165" y="-32387"/>
                  <a:pt x="6234826" y="-1129"/>
                  <a:pt x="6458168" y="0"/>
                </a:cubicBezTo>
                <a:cubicBezTo>
                  <a:pt x="6681510" y="1129"/>
                  <a:pt x="6837012" y="14840"/>
                  <a:pt x="6941218" y="0"/>
                </a:cubicBezTo>
                <a:cubicBezTo>
                  <a:pt x="7045424" y="-14840"/>
                  <a:pt x="7237709" y="-2862"/>
                  <a:pt x="7339408" y="0"/>
                </a:cubicBezTo>
                <a:cubicBezTo>
                  <a:pt x="7441107" y="2862"/>
                  <a:pt x="7736914" y="26779"/>
                  <a:pt x="7992179" y="0"/>
                </a:cubicBezTo>
                <a:cubicBezTo>
                  <a:pt x="8247444" y="-26779"/>
                  <a:pt x="8461740" y="5280"/>
                  <a:pt x="8638422" y="0"/>
                </a:cubicBezTo>
                <a:lnTo>
                  <a:pt x="8638422" y="0"/>
                </a:lnTo>
                <a:cubicBezTo>
                  <a:pt x="8632662" y="91248"/>
                  <a:pt x="8629198" y="207532"/>
                  <a:pt x="8638422" y="373379"/>
                </a:cubicBezTo>
                <a:cubicBezTo>
                  <a:pt x="8647646" y="539226"/>
                  <a:pt x="8635244" y="605460"/>
                  <a:pt x="8638422" y="761997"/>
                </a:cubicBezTo>
                <a:cubicBezTo>
                  <a:pt x="8635182" y="859659"/>
                  <a:pt x="8574109" y="917053"/>
                  <a:pt x="8486019" y="914400"/>
                </a:cubicBezTo>
                <a:cubicBezTo>
                  <a:pt x="8299396" y="911044"/>
                  <a:pt x="8203509" y="902412"/>
                  <a:pt x="8087829" y="914400"/>
                </a:cubicBezTo>
                <a:cubicBezTo>
                  <a:pt x="7972149" y="926389"/>
                  <a:pt x="7636411" y="892004"/>
                  <a:pt x="7435058" y="914400"/>
                </a:cubicBezTo>
                <a:cubicBezTo>
                  <a:pt x="7233705" y="936796"/>
                  <a:pt x="7125546" y="905273"/>
                  <a:pt x="7036868" y="914400"/>
                </a:cubicBezTo>
                <a:cubicBezTo>
                  <a:pt x="6948190" y="923528"/>
                  <a:pt x="6604445" y="906509"/>
                  <a:pt x="6214377" y="914400"/>
                </a:cubicBezTo>
                <a:cubicBezTo>
                  <a:pt x="5824309" y="922291"/>
                  <a:pt x="5766682" y="917160"/>
                  <a:pt x="5646466" y="914400"/>
                </a:cubicBezTo>
                <a:cubicBezTo>
                  <a:pt x="5526250" y="911640"/>
                  <a:pt x="5364597" y="927534"/>
                  <a:pt x="5248276" y="914400"/>
                </a:cubicBezTo>
                <a:cubicBezTo>
                  <a:pt x="5131955" y="901267"/>
                  <a:pt x="4902891" y="912615"/>
                  <a:pt x="4765226" y="914400"/>
                </a:cubicBezTo>
                <a:cubicBezTo>
                  <a:pt x="4627561" y="916186"/>
                  <a:pt x="4406680" y="911904"/>
                  <a:pt x="4112455" y="914400"/>
                </a:cubicBezTo>
                <a:cubicBezTo>
                  <a:pt x="3818230" y="916896"/>
                  <a:pt x="3731593" y="911647"/>
                  <a:pt x="3374824" y="914400"/>
                </a:cubicBezTo>
                <a:cubicBezTo>
                  <a:pt x="3018055" y="917153"/>
                  <a:pt x="2999177" y="928587"/>
                  <a:pt x="2806914" y="914400"/>
                </a:cubicBezTo>
                <a:cubicBezTo>
                  <a:pt x="2614651" y="900214"/>
                  <a:pt x="2523477" y="924206"/>
                  <a:pt x="2323864" y="914400"/>
                </a:cubicBezTo>
                <a:cubicBezTo>
                  <a:pt x="2124251" y="904595"/>
                  <a:pt x="1895369" y="924747"/>
                  <a:pt x="1501373" y="914400"/>
                </a:cubicBezTo>
                <a:cubicBezTo>
                  <a:pt x="1107377" y="904053"/>
                  <a:pt x="1072847" y="916606"/>
                  <a:pt x="848602" y="914400"/>
                </a:cubicBezTo>
                <a:cubicBezTo>
                  <a:pt x="624357" y="912194"/>
                  <a:pt x="254545" y="946362"/>
                  <a:pt x="0" y="914400"/>
                </a:cubicBezTo>
                <a:lnTo>
                  <a:pt x="0" y="914400"/>
                </a:lnTo>
                <a:cubicBezTo>
                  <a:pt x="-10957" y="795580"/>
                  <a:pt x="15864" y="622611"/>
                  <a:pt x="0" y="541021"/>
                </a:cubicBezTo>
                <a:cubicBezTo>
                  <a:pt x="-15864" y="459431"/>
                  <a:pt x="14560" y="330424"/>
                  <a:pt x="0" y="152403"/>
                </a:cubicBezTo>
                <a:cubicBezTo>
                  <a:pt x="-7547" y="51150"/>
                  <a:pt x="69073" y="-19590"/>
                  <a:pt x="152403" y="0"/>
                </a:cubicBezTo>
                <a:close/>
              </a:path>
              <a:path w="8638422" h="914400" stroke="0" extrusionOk="0">
                <a:moveTo>
                  <a:pt x="152403" y="0"/>
                </a:moveTo>
                <a:cubicBezTo>
                  <a:pt x="284815" y="17610"/>
                  <a:pt x="458349" y="-982"/>
                  <a:pt x="720314" y="0"/>
                </a:cubicBezTo>
                <a:cubicBezTo>
                  <a:pt x="982279" y="982"/>
                  <a:pt x="1071813" y="12346"/>
                  <a:pt x="1373084" y="0"/>
                </a:cubicBezTo>
                <a:cubicBezTo>
                  <a:pt x="1674355" y="-12346"/>
                  <a:pt x="1640028" y="337"/>
                  <a:pt x="1771274" y="0"/>
                </a:cubicBezTo>
                <a:cubicBezTo>
                  <a:pt x="1902520" y="-337"/>
                  <a:pt x="2170326" y="-20773"/>
                  <a:pt x="2424045" y="0"/>
                </a:cubicBezTo>
                <a:cubicBezTo>
                  <a:pt x="2677764" y="20773"/>
                  <a:pt x="2801033" y="27486"/>
                  <a:pt x="3076816" y="0"/>
                </a:cubicBezTo>
                <a:cubicBezTo>
                  <a:pt x="3352599" y="-27486"/>
                  <a:pt x="3401255" y="-11431"/>
                  <a:pt x="3644726" y="0"/>
                </a:cubicBezTo>
                <a:cubicBezTo>
                  <a:pt x="3888197" y="11431"/>
                  <a:pt x="4099294" y="-26833"/>
                  <a:pt x="4297497" y="0"/>
                </a:cubicBezTo>
                <a:cubicBezTo>
                  <a:pt x="4495700" y="26833"/>
                  <a:pt x="4739556" y="28496"/>
                  <a:pt x="5035128" y="0"/>
                </a:cubicBezTo>
                <a:cubicBezTo>
                  <a:pt x="5330700" y="-28496"/>
                  <a:pt x="5691551" y="1795"/>
                  <a:pt x="5857619" y="0"/>
                </a:cubicBezTo>
                <a:cubicBezTo>
                  <a:pt x="6023687" y="-1795"/>
                  <a:pt x="6223501" y="1063"/>
                  <a:pt x="6340669" y="0"/>
                </a:cubicBezTo>
                <a:cubicBezTo>
                  <a:pt x="6457837" y="-1063"/>
                  <a:pt x="6806480" y="5039"/>
                  <a:pt x="7078300" y="0"/>
                </a:cubicBezTo>
                <a:cubicBezTo>
                  <a:pt x="7350120" y="-5039"/>
                  <a:pt x="7300533" y="-7112"/>
                  <a:pt x="7476490" y="0"/>
                </a:cubicBezTo>
                <a:cubicBezTo>
                  <a:pt x="7652447" y="7112"/>
                  <a:pt x="7756943" y="-15529"/>
                  <a:pt x="7874680" y="0"/>
                </a:cubicBezTo>
                <a:cubicBezTo>
                  <a:pt x="7992417" y="15529"/>
                  <a:pt x="8299903" y="-17894"/>
                  <a:pt x="8638422" y="0"/>
                </a:cubicBezTo>
                <a:lnTo>
                  <a:pt x="8638422" y="0"/>
                </a:lnTo>
                <a:cubicBezTo>
                  <a:pt x="8641229" y="124600"/>
                  <a:pt x="8620019" y="191848"/>
                  <a:pt x="8638422" y="373379"/>
                </a:cubicBezTo>
                <a:cubicBezTo>
                  <a:pt x="8656825" y="554910"/>
                  <a:pt x="8652839" y="620407"/>
                  <a:pt x="8638422" y="761997"/>
                </a:cubicBezTo>
                <a:cubicBezTo>
                  <a:pt x="8653705" y="845434"/>
                  <a:pt x="8568246" y="911903"/>
                  <a:pt x="8486019" y="914400"/>
                </a:cubicBezTo>
                <a:cubicBezTo>
                  <a:pt x="8298663" y="906244"/>
                  <a:pt x="8095672" y="950196"/>
                  <a:pt x="7748388" y="914400"/>
                </a:cubicBezTo>
                <a:cubicBezTo>
                  <a:pt x="7401104" y="878604"/>
                  <a:pt x="7228334" y="900597"/>
                  <a:pt x="6925897" y="914400"/>
                </a:cubicBezTo>
                <a:cubicBezTo>
                  <a:pt x="6623460" y="928203"/>
                  <a:pt x="6615519" y="942493"/>
                  <a:pt x="6357987" y="914400"/>
                </a:cubicBezTo>
                <a:cubicBezTo>
                  <a:pt x="6100455" y="886308"/>
                  <a:pt x="6051970" y="888643"/>
                  <a:pt x="5790076" y="914400"/>
                </a:cubicBezTo>
                <a:cubicBezTo>
                  <a:pt x="5528182" y="940157"/>
                  <a:pt x="5457341" y="931705"/>
                  <a:pt x="5137305" y="914400"/>
                </a:cubicBezTo>
                <a:cubicBezTo>
                  <a:pt x="4817269" y="897095"/>
                  <a:pt x="4755111" y="913927"/>
                  <a:pt x="4654255" y="914400"/>
                </a:cubicBezTo>
                <a:cubicBezTo>
                  <a:pt x="4553399" y="914874"/>
                  <a:pt x="4406296" y="899978"/>
                  <a:pt x="4256065" y="914400"/>
                </a:cubicBezTo>
                <a:cubicBezTo>
                  <a:pt x="4105834" y="928823"/>
                  <a:pt x="3715599" y="941477"/>
                  <a:pt x="3518434" y="914400"/>
                </a:cubicBezTo>
                <a:cubicBezTo>
                  <a:pt x="3321269" y="887323"/>
                  <a:pt x="2926772" y="873643"/>
                  <a:pt x="2695943" y="914400"/>
                </a:cubicBezTo>
                <a:cubicBezTo>
                  <a:pt x="2465114" y="955157"/>
                  <a:pt x="2091442" y="943518"/>
                  <a:pt x="1873452" y="914400"/>
                </a:cubicBezTo>
                <a:cubicBezTo>
                  <a:pt x="1655462" y="885282"/>
                  <a:pt x="1564818" y="934505"/>
                  <a:pt x="1390402" y="914400"/>
                </a:cubicBezTo>
                <a:cubicBezTo>
                  <a:pt x="1215986" y="894296"/>
                  <a:pt x="881725" y="948835"/>
                  <a:pt x="567911" y="914400"/>
                </a:cubicBezTo>
                <a:cubicBezTo>
                  <a:pt x="254097" y="879965"/>
                  <a:pt x="271942" y="904437"/>
                  <a:pt x="0" y="914400"/>
                </a:cubicBezTo>
                <a:lnTo>
                  <a:pt x="0" y="914400"/>
                </a:lnTo>
                <a:cubicBezTo>
                  <a:pt x="-4344" y="737557"/>
                  <a:pt x="8039" y="656001"/>
                  <a:pt x="0" y="533402"/>
                </a:cubicBezTo>
                <a:cubicBezTo>
                  <a:pt x="-8039" y="410803"/>
                  <a:pt x="-15305" y="260651"/>
                  <a:pt x="0" y="152403"/>
                </a:cubicBezTo>
                <a:cubicBezTo>
                  <a:pt x="-3555" y="72854"/>
                  <a:pt x="81922" y="2773"/>
                  <a:pt x="152403" y="0"/>
                </a:cubicBezTo>
                <a:close/>
              </a:path>
            </a:pathLst>
          </a:custGeom>
          <a:solidFill>
            <a:schemeClr val="bg1"/>
          </a:solidFill>
          <a:ln w="19050">
            <a:prstDash val="dash"/>
            <a:extLst>
              <a:ext uri="{C807C97D-BFC1-408E-A445-0C87EB9F89A2}">
                <ask:lineSketchStyleProps xmlns:ask="http://schemas.microsoft.com/office/drawing/2018/sketchyshapes" sd="125126668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suy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nghĩ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gì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về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sự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gắng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Anh?</a:t>
            </a:r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4B9D53E9-DDE9-B82E-3266-9AC91A35A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92" y="-11302"/>
            <a:ext cx="576064" cy="523018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BD60729E-08AC-D126-BF65-F63CE9F578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96364" l="9987" r="89981">
                        <a14:foregroundMark x1="39560" y1="24485" x2="44538" y2="36889"/>
                        <a14:foregroundMark x1="37233" y1="27596" x2="39108" y2="33778"/>
                        <a14:foregroundMark x1="50808" y1="93091" x2="51099" y2="96364"/>
                        <a14:foregroundMark x1="52715" y1="88889" x2="52715" y2="93818"/>
                        <a14:backgroundMark x1="25533" y1="22667" x2="21299" y2="33616"/>
                        <a14:backgroundMark x1="64092" y1="85616" x2="63639" y2="91798"/>
                        <a14:backgroundMark x1="38526" y1="86869" x2="33420" y2="89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1707654"/>
            <a:ext cx="4318577" cy="34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0F44EE4D-2C44-495E-A4B6-A492A78F62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/>
          <a:stretch/>
        </p:blipFill>
        <p:spPr>
          <a:xfrm>
            <a:off x="0" y="3556026"/>
            <a:ext cx="9144000" cy="1587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C4AE1C-77EE-41C3-959E-42169DA9D8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5318500" y="246862"/>
            <a:ext cx="3518377" cy="8128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37AC3F2-8BED-4C24-A2A5-C328C7733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16" y="274789"/>
            <a:ext cx="1298738" cy="569252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E71677B4-2CFC-4D90-91E6-F4CC35D3B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79712" y="0"/>
            <a:ext cx="5571317" cy="9875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17CB57-B3D0-0594-25A8-93354C674041}"/>
              </a:ext>
            </a:extLst>
          </p:cNvPr>
          <p:cNvSpPr txBox="1"/>
          <p:nvPr/>
        </p:nvSpPr>
        <p:spPr>
          <a:xfrm>
            <a:off x="2455672" y="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微软雅黑"/>
                <a:cs typeface="+mn-cs"/>
              </a:rPr>
              <a:t>Nội</a:t>
            </a:r>
            <a:r>
              <a:rPr kumimoji="0" lang="en-US" sz="6000" b="1" i="0" u="none" strike="noStrike" kern="1200" cap="none" spc="0" normalizeH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微软雅黑"/>
                <a:cs typeface="+mn-cs"/>
              </a:rPr>
              <a:t> dung </a:t>
            </a:r>
            <a:r>
              <a:rPr kumimoji="0" lang="en-US" sz="6000" b="1" i="0" u="none" strike="noStrike" kern="1200" cap="none" spc="0" normalizeH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微软雅黑"/>
                <a:cs typeface="+mn-cs"/>
              </a:rPr>
              <a:t>bài</a:t>
            </a:r>
            <a:r>
              <a:rPr kumimoji="0" lang="en-US" sz="6000" b="1" i="0" u="none" strike="noStrike" kern="1200" cap="none" spc="0" normalizeH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微软雅黑"/>
                <a:cs typeface="+mn-cs"/>
              </a:rPr>
              <a:t>học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微软雅黑"/>
              <a:cs typeface="+mn-cs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4AC2BF-355B-8FAE-2CAC-B840B8219E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447" y1="63056" x2="35273" y2="61277"/>
                        <a14:foregroundMark x1="20245" y1="65882" x2="24022" y2="72878"/>
                        <a14:foregroundMark x1="24022" y1="72878" x2="24733" y2="73565"/>
                        <a14:foregroundMark x1="29421" y1="71059" x2="37439" y2="83751"/>
                        <a14:foregroundMark x1="40123" y1="79103" x2="41287" y2="83751"/>
                        <a14:foregroundMark x1="46266" y1="65562" x2="52409" y2="71261"/>
                        <a14:foregroundMark x1="50275" y1="82134" x2="49273" y2="87470"/>
                        <a14:foregroundMark x1="24863" y1="60024" x2="26285" y2="63581"/>
                        <a14:backgroundMark x1="18881" y1="62854" x2="19722" y2="66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68" y="1563610"/>
            <a:ext cx="5108721" cy="4086780"/>
          </a:xfrm>
          <a:prstGeom prst="rect">
            <a:avLst/>
          </a:prstGeom>
        </p:spPr>
      </p:pic>
      <p:pic>
        <p:nvPicPr>
          <p:cNvPr id="18" name="Picture 25">
            <a:extLst>
              <a:ext uri="{FF2B5EF4-FFF2-40B4-BE49-F238E27FC236}">
                <a16:creationId xmlns:a16="http://schemas.microsoft.com/office/drawing/2014/main" id="{7BA41F03-CE18-86CF-6F20-DD94E98749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1529" y="1010468"/>
            <a:ext cx="6665250" cy="266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859DA1-C30F-4F9C-0BCA-E2DE896E48DA}"/>
              </a:ext>
            </a:extLst>
          </p:cNvPr>
          <p:cNvSpPr txBox="1"/>
          <p:nvPr/>
        </p:nvSpPr>
        <p:spPr>
          <a:xfrm>
            <a:off x="563528" y="1164108"/>
            <a:ext cx="56812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vươn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887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43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1964151" y="361905"/>
            <a:ext cx="5715001" cy="45770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1856613" y="3491333"/>
            <a:ext cx="1185112" cy="1648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6226342" y="292434"/>
            <a:ext cx="902369" cy="2159674"/>
          </a:xfrm>
          <a:prstGeom prst="rect">
            <a:avLst/>
          </a:prstGeom>
        </p:spPr>
      </p:pic>
      <p:pic>
        <p:nvPicPr>
          <p:cNvPr id="16" name="图片 24">
            <a:extLst>
              <a:ext uri="{FF2B5EF4-FFF2-40B4-BE49-F238E27FC236}">
                <a16:creationId xmlns:a16="http://schemas.microsoft.com/office/drawing/2014/main" id="{8154F5D8-584B-9FCA-4746-CD47F2B5D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0188"/>
            <a:ext cx="3876735" cy="1743312"/>
          </a:xfrm>
          <a:prstGeom prst="rect">
            <a:avLst/>
          </a:prstGeom>
        </p:spPr>
      </p:pic>
      <p:pic>
        <p:nvPicPr>
          <p:cNvPr id="18" name="图片 24">
            <a:extLst>
              <a:ext uri="{FF2B5EF4-FFF2-40B4-BE49-F238E27FC236}">
                <a16:creationId xmlns:a16="http://schemas.microsoft.com/office/drawing/2014/main" id="{B883E0E1-618A-5268-965D-AAEE0EBFD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656" y="1203598"/>
            <a:ext cx="3876735" cy="17433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5AA21F-DF9E-2386-D312-D267A7EA6E10}"/>
              </a:ext>
            </a:extLst>
          </p:cNvPr>
          <p:cNvSpPr txBox="1"/>
          <p:nvPr/>
        </p:nvSpPr>
        <p:spPr>
          <a:xfrm rot="21535412">
            <a:off x="2563374" y="710646"/>
            <a:ext cx="4396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Hoạt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 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字魂59号-创粗黑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4961BA-62B4-8902-08C1-3FBFE3CCD481}"/>
              </a:ext>
            </a:extLst>
          </p:cNvPr>
          <p:cNvSpPr txBox="1"/>
          <p:nvPr/>
        </p:nvSpPr>
        <p:spPr>
          <a:xfrm>
            <a:off x="2091291" y="1410717"/>
            <a:ext cx="5594109" cy="3211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字魂59号-创粗黑"/>
                <a:cs typeface="+mn-cs"/>
              </a:rPr>
              <a:t>L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字魂59号-创粗黑"/>
                <a:cs typeface="+mn-cs"/>
              </a:rPr>
              <a:t>U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字魂59号-创粗黑"/>
                <a:cs typeface="+mn-cs"/>
              </a:rPr>
              <a:t>Y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字魂59号-创粗黑"/>
                <a:cs typeface="+mn-cs"/>
              </a:rPr>
              <a:t>Ệ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字魂59号-创粗黑"/>
                <a:cs typeface="+mn-cs"/>
              </a:rPr>
              <a:t>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字魂59号-创粗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字魂59号-创粗黑"/>
                <a:cs typeface="+mn-cs"/>
              </a:rPr>
              <a:t>Đ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字魂59号-创粗黑"/>
                <a:cs typeface="+mn-cs"/>
              </a:rPr>
              <a:t>Ọ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字魂59号-创粗黑"/>
                <a:cs typeface="+mn-cs"/>
              </a:rPr>
              <a:t>C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字魂59号-创粗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字魂59号-创粗黑"/>
                <a:cs typeface="+mn-cs"/>
              </a:rPr>
              <a:t>H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字魂59号-创粗黑"/>
                <a:cs typeface="+mn-cs"/>
              </a:rPr>
              <a:t>I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字魂59号-创粗黑"/>
                <a:cs typeface="+mn-cs"/>
              </a:rPr>
              <a:t>Ể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字魂59号-创粗黑"/>
                <a:cs typeface="+mn-cs"/>
              </a:rPr>
              <a:t>U</a:t>
            </a:r>
            <a:endParaRPr kumimoji="0" lang="en-US" sz="72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字魂59号-创粗黑"/>
              <a:cs typeface="+mn-cs"/>
            </a:endParaRP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100220ED-395C-0741-CF6D-F756E78FD9A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550591" y="1864200"/>
            <a:ext cx="1336358" cy="332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0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6 2.46914E-7 L 1.38889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5143502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00FCC3-6627-B92C-0B91-9FFDC59542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40" b="93048" l="8665" r="89913">
                        <a14:foregroundMark x1="46039" y1="30598" x2="50501" y2="44503"/>
                        <a14:foregroundMark x1="59166" y1="23201" x2="59877" y2="33872"/>
                        <a14:foregroundMark x1="43938" y1="5578" x2="53702" y2="10065"/>
                        <a14:foregroundMark x1="49628" y1="3880" x2="29195" y2="9539"/>
                        <a14:foregroundMark x1="29195" y1="9539" x2="27255" y2="12813"/>
                        <a14:foregroundMark x1="8697" y1="54123" x2="10443" y2="55942"/>
                        <a14:foregroundMark x1="77077" y1="20089" x2="78565" y2="34640"/>
                        <a14:foregroundMark x1="82283" y1="16087" x2="73489" y2="32619"/>
                        <a14:foregroundMark x1="79049" y1="17623" x2="70643" y2="26839"/>
                        <a14:foregroundMark x1="70643" y1="26839" x2="70514" y2="27365"/>
                        <a14:foregroundMark x1="74491" y1="19806" x2="70902" y2="25505"/>
                        <a14:foregroundMark x1="82412" y1="20412" x2="89686" y2="36176"/>
                        <a14:foregroundMark x1="59263" y1="33872" x2="53088" y2="40178"/>
                        <a14:foregroundMark x1="53346" y1="32781" x2="56191" y2="37874"/>
                        <a14:foregroundMark x1="54219" y1="44220" x2="50404" y2="61318"/>
                        <a14:foregroundMark x1="50404" y1="61318" x2="51859" y2="64753"/>
                        <a14:foregroundMark x1="54704" y1="48545" x2="55318" y2="55497"/>
                        <a14:foregroundMark x1="47042" y1="56103" x2="48885" y2="63703"/>
                        <a14:foregroundMark x1="48141" y1="83791" x2="50857" y2="93048"/>
                        <a14:foregroundMark x1="50857" y1="93048" x2="50986" y2="92926"/>
                        <a14:foregroundMark x1="46169" y1="66613" x2="51730" y2="84883"/>
                        <a14:foregroundMark x1="35661" y1="80073" x2="49014" y2="82377"/>
                        <a14:foregroundMark x1="26738" y1="14390" x2="25154" y2="21504"/>
                        <a14:foregroundMark x1="27126" y1="11762" x2="23537" y2="19806"/>
                        <a14:foregroundMark x1="25283" y1="14673" x2="21791" y2="21342"/>
                        <a14:foregroundMark x1="19075" y1="19321" x2="20951" y2="26880"/>
                        <a14:foregroundMark x1="13514" y1="27688" x2="20336" y2="28456"/>
                        <a14:backgroundMark x1="65814" y1="9157" x2="66047" y2="15552"/>
                        <a14:backgroundMark x1="85349" y1="61773" x2="80233" y2="71512"/>
                        <a14:backgroundMark x1="79884" y1="72384" x2="70698" y2="96512"/>
                        <a14:backgroundMark x1="79651" y1="70930" x2="79651" y2="72093"/>
                        <a14:backgroundMark x1="78256" y1="70930" x2="78256" y2="70930"/>
                        <a14:backgroundMark x1="78953" y1="69767" x2="78023" y2="72529"/>
                        <a14:backgroundMark x1="75814" y1="80378" x2="73140" y2="84302"/>
                        <a14:backgroundMark x1="73140" y1="75436" x2="73140" y2="75436"/>
                        <a14:backgroundMark x1="38023" y1="91715" x2="28256" y2="84302"/>
                        <a14:backgroundMark x1="28953" y1="66134" x2="26047" y2="75872"/>
                        <a14:backgroundMark x1="37558" y1="62355" x2="30233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4741" y="2325931"/>
            <a:ext cx="3574897" cy="2859781"/>
          </a:xfrm>
          <a:prstGeom prst="rect">
            <a:avLst/>
          </a:prstGeom>
        </p:spPr>
      </p:pic>
      <p:pic>
        <p:nvPicPr>
          <p:cNvPr id="250" name="Picture 4">
            <a:extLst>
              <a:ext uri="{FF2B5EF4-FFF2-40B4-BE49-F238E27FC236}">
                <a16:creationId xmlns:a16="http://schemas.microsoft.com/office/drawing/2014/main" id="{ED411139-8BAA-2B7C-BF8F-ED960311E6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237705" flipH="1">
            <a:off x="1464843" y="817899"/>
            <a:ext cx="4270098" cy="3346689"/>
          </a:xfrm>
          <a:prstGeom prst="rect">
            <a:avLst/>
          </a:prstGeom>
        </p:spPr>
      </p:pic>
      <p:sp>
        <p:nvSpPr>
          <p:cNvPr id="251" name="TextBox 250">
            <a:extLst>
              <a:ext uri="{FF2B5EF4-FFF2-40B4-BE49-F238E27FC236}">
                <a16:creationId xmlns:a16="http://schemas.microsoft.com/office/drawing/2014/main" id="{1A771DDF-51B9-1360-2067-063511673194}"/>
              </a:ext>
            </a:extLst>
          </p:cNvPr>
          <p:cNvSpPr txBox="1"/>
          <p:nvPr/>
        </p:nvSpPr>
        <p:spPr>
          <a:xfrm>
            <a:off x="1780923" y="1602253"/>
            <a:ext cx="36379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em, 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như 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134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5143502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00FCC3-6627-B92C-0B91-9FFDC59542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40" b="93048" l="8665" r="89913">
                        <a14:foregroundMark x1="46039" y1="30598" x2="50501" y2="44503"/>
                        <a14:foregroundMark x1="59166" y1="23201" x2="59877" y2="33872"/>
                        <a14:foregroundMark x1="43938" y1="5578" x2="53702" y2="10065"/>
                        <a14:foregroundMark x1="49628" y1="3880" x2="29195" y2="9539"/>
                        <a14:foregroundMark x1="29195" y1="9539" x2="27255" y2="12813"/>
                        <a14:foregroundMark x1="8697" y1="54123" x2="10443" y2="55942"/>
                        <a14:foregroundMark x1="77077" y1="20089" x2="78565" y2="34640"/>
                        <a14:foregroundMark x1="82283" y1="16087" x2="73489" y2="32619"/>
                        <a14:foregroundMark x1="79049" y1="17623" x2="70643" y2="26839"/>
                        <a14:foregroundMark x1="70643" y1="26839" x2="70514" y2="27365"/>
                        <a14:foregroundMark x1="74491" y1="19806" x2="70902" y2="25505"/>
                        <a14:foregroundMark x1="82412" y1="20412" x2="89686" y2="36176"/>
                        <a14:foregroundMark x1="59263" y1="33872" x2="53088" y2="40178"/>
                        <a14:foregroundMark x1="53346" y1="32781" x2="56191" y2="37874"/>
                        <a14:foregroundMark x1="54219" y1="44220" x2="50404" y2="61318"/>
                        <a14:foregroundMark x1="50404" y1="61318" x2="51859" y2="64753"/>
                        <a14:foregroundMark x1="54704" y1="48545" x2="55318" y2="55497"/>
                        <a14:foregroundMark x1="47042" y1="56103" x2="48885" y2="63703"/>
                        <a14:foregroundMark x1="48141" y1="83791" x2="50857" y2="93048"/>
                        <a14:foregroundMark x1="50857" y1="93048" x2="50986" y2="92926"/>
                        <a14:foregroundMark x1="46169" y1="66613" x2="51730" y2="84883"/>
                        <a14:foregroundMark x1="35661" y1="80073" x2="49014" y2="82377"/>
                        <a14:foregroundMark x1="26738" y1="14390" x2="25154" y2="21504"/>
                        <a14:foregroundMark x1="27126" y1="11762" x2="23537" y2="19806"/>
                        <a14:foregroundMark x1="25283" y1="14673" x2="21791" y2="21342"/>
                        <a14:foregroundMark x1="19075" y1="19321" x2="20951" y2="26880"/>
                        <a14:foregroundMark x1="13514" y1="27688" x2="20336" y2="28456"/>
                        <a14:backgroundMark x1="65814" y1="9157" x2="66047" y2="15552"/>
                        <a14:backgroundMark x1="85349" y1="61773" x2="80233" y2="71512"/>
                        <a14:backgroundMark x1="79884" y1="72384" x2="70698" y2="96512"/>
                        <a14:backgroundMark x1="79651" y1="70930" x2="79651" y2="72093"/>
                        <a14:backgroundMark x1="78256" y1="70930" x2="78256" y2="70930"/>
                        <a14:backgroundMark x1="78953" y1="69767" x2="78023" y2="72529"/>
                        <a14:backgroundMark x1="75814" y1="80378" x2="73140" y2="84302"/>
                        <a14:backgroundMark x1="73140" y1="75436" x2="73140" y2="75436"/>
                        <a14:backgroundMark x1="38023" y1="91715" x2="28256" y2="84302"/>
                        <a14:backgroundMark x1="28953" y1="66134" x2="26047" y2="75872"/>
                        <a14:backgroundMark x1="37558" y1="62355" x2="30233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4741" y="2325931"/>
            <a:ext cx="3574897" cy="2859781"/>
          </a:xfrm>
          <a:prstGeom prst="rect">
            <a:avLst/>
          </a:prstGeom>
        </p:spPr>
      </p:pic>
      <p:pic>
        <p:nvPicPr>
          <p:cNvPr id="250" name="Picture 4">
            <a:extLst>
              <a:ext uri="{FF2B5EF4-FFF2-40B4-BE49-F238E27FC236}">
                <a16:creationId xmlns:a16="http://schemas.microsoft.com/office/drawing/2014/main" id="{ED411139-8BAA-2B7C-BF8F-ED960311E6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237705" flipH="1">
            <a:off x="775494" y="470663"/>
            <a:ext cx="4889732" cy="3832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5FB122-9B52-4EA3-107B-24F35A16D048}"/>
              </a:ext>
            </a:extLst>
          </p:cNvPr>
          <p:cNvSpPr txBox="1"/>
          <p:nvPr/>
        </p:nvSpPr>
        <p:spPr>
          <a:xfrm>
            <a:off x="1259632" y="1171769"/>
            <a:ext cx="41044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rõ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ràng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rành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nhấn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quan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lang="en-US" sz="36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47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514350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45DC3CA-8192-E1EB-414D-7726EE31D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8504" y="-2"/>
            <a:ext cx="3585496" cy="2305923"/>
          </a:xfrm>
          <a:prstGeom prst="rect">
            <a:avLst/>
          </a:prstGeom>
        </p:spPr>
      </p:pic>
      <p:pic>
        <p:nvPicPr>
          <p:cNvPr id="8" name="Picture 7" descr="A picture containing queen, clipart, vector graphics&#10;&#10;Description automatically generated">
            <a:extLst>
              <a:ext uri="{FF2B5EF4-FFF2-40B4-BE49-F238E27FC236}">
                <a16:creationId xmlns:a16="http://schemas.microsoft.com/office/drawing/2014/main" id="{032FB11C-E24F-6BC0-B311-AB4E897DC5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42" b="45958" l="3072" r="27648">
                        <a14:foregroundMark x1="13123" y1="12369" x2="16977" y2="21706"/>
                        <a14:foregroundMark x1="14605" y1="14390" x2="15953" y2="18957"/>
                        <a14:foregroundMark x1="17219" y1="15764" x2="19025" y2="19644"/>
                        <a14:foregroundMark x1="19240" y1="16936" x2="19240" y2="16936"/>
                        <a14:foregroundMark x1="19806" y1="10994" x2="20264" y2="18795"/>
                        <a14:foregroundMark x1="20264" y1="14713" x2="19348" y2="18108"/>
                        <a14:foregroundMark x1="18782" y1="25424" x2="17893" y2="27648"/>
                        <a14:foregroundMark x1="18566" y1="43937" x2="18566" y2="45958"/>
                        <a14:foregroundMark x1="13824" y1="10307" x2="14147" y2="10307"/>
                        <a14:foregroundMark x1="17893" y1="4042" x2="16761" y2="4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252" b="50772"/>
          <a:stretch/>
        </p:blipFill>
        <p:spPr>
          <a:xfrm>
            <a:off x="6156176" y="1707654"/>
            <a:ext cx="3347864" cy="3573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9268CF-8122-90FD-0AAF-933264952F43}"/>
              </a:ext>
            </a:extLst>
          </p:cNvPr>
          <p:cNvSpPr txBox="1"/>
          <p:nvPr/>
        </p:nvSpPr>
        <p:spPr>
          <a:xfrm>
            <a:off x="5868144" y="195486"/>
            <a:ext cx="27006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Lắng</a:t>
            </a:r>
            <a:r>
              <a:rPr kumimoji="0" lang="en-US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mẫu</a:t>
            </a:r>
            <a:endParaRPr kumimoji="0" lang="vi-VN" sz="54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1E2072-845B-21B7-7A42-CE8E903AAE92}"/>
              </a:ext>
            </a:extLst>
          </p:cNvPr>
          <p:cNvSpPr/>
          <p:nvPr/>
        </p:nvSpPr>
        <p:spPr>
          <a:xfrm>
            <a:off x="123937" y="1203598"/>
            <a:ext cx="5457975" cy="3804218"/>
          </a:xfrm>
          <a:custGeom>
            <a:avLst/>
            <a:gdLst>
              <a:gd name="connsiteX0" fmla="*/ 0 w 5457975"/>
              <a:gd name="connsiteY0" fmla="*/ 476707 h 3804218"/>
              <a:gd name="connsiteX1" fmla="*/ 476707 w 5457975"/>
              <a:gd name="connsiteY1" fmla="*/ 0 h 3804218"/>
              <a:gd name="connsiteX2" fmla="*/ 985079 w 5457975"/>
              <a:gd name="connsiteY2" fmla="*/ 0 h 3804218"/>
              <a:gd name="connsiteX3" fmla="*/ 1538496 w 5457975"/>
              <a:gd name="connsiteY3" fmla="*/ 0 h 3804218"/>
              <a:gd name="connsiteX4" fmla="*/ 2272096 w 5457975"/>
              <a:gd name="connsiteY4" fmla="*/ 0 h 3804218"/>
              <a:gd name="connsiteX5" fmla="*/ 2780468 w 5457975"/>
              <a:gd name="connsiteY5" fmla="*/ 0 h 3804218"/>
              <a:gd name="connsiteX6" fmla="*/ 3288840 w 5457975"/>
              <a:gd name="connsiteY6" fmla="*/ 0 h 3804218"/>
              <a:gd name="connsiteX7" fmla="*/ 3797212 w 5457975"/>
              <a:gd name="connsiteY7" fmla="*/ 0 h 3804218"/>
              <a:gd name="connsiteX8" fmla="*/ 4981268 w 5457975"/>
              <a:gd name="connsiteY8" fmla="*/ 0 h 3804218"/>
              <a:gd name="connsiteX9" fmla="*/ 5457975 w 5457975"/>
              <a:gd name="connsiteY9" fmla="*/ 476707 h 3804218"/>
              <a:gd name="connsiteX10" fmla="*/ 5457975 w 5457975"/>
              <a:gd name="connsiteY10" fmla="*/ 1046868 h 3804218"/>
              <a:gd name="connsiteX11" fmla="*/ 5457975 w 5457975"/>
              <a:gd name="connsiteY11" fmla="*/ 1617029 h 3804218"/>
              <a:gd name="connsiteX12" fmla="*/ 5457975 w 5457975"/>
              <a:gd name="connsiteY12" fmla="*/ 2187189 h 3804218"/>
              <a:gd name="connsiteX13" fmla="*/ 5457975 w 5457975"/>
              <a:gd name="connsiteY13" fmla="*/ 2785858 h 3804218"/>
              <a:gd name="connsiteX14" fmla="*/ 5457975 w 5457975"/>
              <a:gd name="connsiteY14" fmla="*/ 3327511 h 3804218"/>
              <a:gd name="connsiteX15" fmla="*/ 4981268 w 5457975"/>
              <a:gd name="connsiteY15" fmla="*/ 3804218 h 3804218"/>
              <a:gd name="connsiteX16" fmla="*/ 4292714 w 5457975"/>
              <a:gd name="connsiteY16" fmla="*/ 3804218 h 3804218"/>
              <a:gd name="connsiteX17" fmla="*/ 3694251 w 5457975"/>
              <a:gd name="connsiteY17" fmla="*/ 3804218 h 3804218"/>
              <a:gd name="connsiteX18" fmla="*/ 3140833 w 5457975"/>
              <a:gd name="connsiteY18" fmla="*/ 3804218 h 3804218"/>
              <a:gd name="connsiteX19" fmla="*/ 2632461 w 5457975"/>
              <a:gd name="connsiteY19" fmla="*/ 3804218 h 3804218"/>
              <a:gd name="connsiteX20" fmla="*/ 1898861 w 5457975"/>
              <a:gd name="connsiteY20" fmla="*/ 3804218 h 3804218"/>
              <a:gd name="connsiteX21" fmla="*/ 1255353 w 5457975"/>
              <a:gd name="connsiteY21" fmla="*/ 3804218 h 3804218"/>
              <a:gd name="connsiteX22" fmla="*/ 476707 w 5457975"/>
              <a:gd name="connsiteY22" fmla="*/ 3804218 h 3804218"/>
              <a:gd name="connsiteX23" fmla="*/ 0 w 5457975"/>
              <a:gd name="connsiteY23" fmla="*/ 3327511 h 3804218"/>
              <a:gd name="connsiteX24" fmla="*/ 0 w 5457975"/>
              <a:gd name="connsiteY24" fmla="*/ 2728842 h 3804218"/>
              <a:gd name="connsiteX25" fmla="*/ 0 w 5457975"/>
              <a:gd name="connsiteY25" fmla="*/ 2244205 h 3804218"/>
              <a:gd name="connsiteX26" fmla="*/ 0 w 5457975"/>
              <a:gd name="connsiteY26" fmla="*/ 1702553 h 3804218"/>
              <a:gd name="connsiteX27" fmla="*/ 0 w 5457975"/>
              <a:gd name="connsiteY27" fmla="*/ 1160900 h 3804218"/>
              <a:gd name="connsiteX28" fmla="*/ 0 w 5457975"/>
              <a:gd name="connsiteY28" fmla="*/ 476707 h 380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457975" h="3804218" fill="none" extrusionOk="0">
                <a:moveTo>
                  <a:pt x="0" y="476707"/>
                </a:moveTo>
                <a:cubicBezTo>
                  <a:pt x="-7903" y="277810"/>
                  <a:pt x="177409" y="-39874"/>
                  <a:pt x="476707" y="0"/>
                </a:cubicBezTo>
                <a:cubicBezTo>
                  <a:pt x="689087" y="114"/>
                  <a:pt x="772961" y="-18818"/>
                  <a:pt x="985079" y="0"/>
                </a:cubicBezTo>
                <a:cubicBezTo>
                  <a:pt x="1197197" y="18818"/>
                  <a:pt x="1375959" y="-6148"/>
                  <a:pt x="1538496" y="0"/>
                </a:cubicBezTo>
                <a:cubicBezTo>
                  <a:pt x="1701033" y="6148"/>
                  <a:pt x="1956363" y="-27794"/>
                  <a:pt x="2272096" y="0"/>
                </a:cubicBezTo>
                <a:cubicBezTo>
                  <a:pt x="2587829" y="27794"/>
                  <a:pt x="2663569" y="3158"/>
                  <a:pt x="2780468" y="0"/>
                </a:cubicBezTo>
                <a:cubicBezTo>
                  <a:pt x="2897367" y="-3158"/>
                  <a:pt x="3041278" y="12889"/>
                  <a:pt x="3288840" y="0"/>
                </a:cubicBezTo>
                <a:cubicBezTo>
                  <a:pt x="3536402" y="-12889"/>
                  <a:pt x="3662324" y="6388"/>
                  <a:pt x="3797212" y="0"/>
                </a:cubicBezTo>
                <a:cubicBezTo>
                  <a:pt x="3932100" y="-6388"/>
                  <a:pt x="4437506" y="-42725"/>
                  <a:pt x="4981268" y="0"/>
                </a:cubicBezTo>
                <a:cubicBezTo>
                  <a:pt x="5290281" y="-27821"/>
                  <a:pt x="5500779" y="229558"/>
                  <a:pt x="5457975" y="476707"/>
                </a:cubicBezTo>
                <a:cubicBezTo>
                  <a:pt x="5430987" y="693064"/>
                  <a:pt x="5478878" y="764951"/>
                  <a:pt x="5457975" y="1046868"/>
                </a:cubicBezTo>
                <a:cubicBezTo>
                  <a:pt x="5437072" y="1328785"/>
                  <a:pt x="5471557" y="1448468"/>
                  <a:pt x="5457975" y="1617029"/>
                </a:cubicBezTo>
                <a:cubicBezTo>
                  <a:pt x="5444393" y="1785590"/>
                  <a:pt x="5478614" y="1922192"/>
                  <a:pt x="5457975" y="2187189"/>
                </a:cubicBezTo>
                <a:cubicBezTo>
                  <a:pt x="5437336" y="2452186"/>
                  <a:pt x="5454701" y="2601006"/>
                  <a:pt x="5457975" y="2785858"/>
                </a:cubicBezTo>
                <a:cubicBezTo>
                  <a:pt x="5461249" y="2970710"/>
                  <a:pt x="5457584" y="3082330"/>
                  <a:pt x="5457975" y="3327511"/>
                </a:cubicBezTo>
                <a:cubicBezTo>
                  <a:pt x="5393223" y="3601191"/>
                  <a:pt x="5274570" y="3802295"/>
                  <a:pt x="4981268" y="3804218"/>
                </a:cubicBezTo>
                <a:cubicBezTo>
                  <a:pt x="4738946" y="3796478"/>
                  <a:pt x="4434384" y="3796648"/>
                  <a:pt x="4292714" y="3804218"/>
                </a:cubicBezTo>
                <a:cubicBezTo>
                  <a:pt x="4151044" y="3811788"/>
                  <a:pt x="3954168" y="3782494"/>
                  <a:pt x="3694251" y="3804218"/>
                </a:cubicBezTo>
                <a:cubicBezTo>
                  <a:pt x="3434334" y="3825942"/>
                  <a:pt x="3290021" y="3796452"/>
                  <a:pt x="3140833" y="3804218"/>
                </a:cubicBezTo>
                <a:cubicBezTo>
                  <a:pt x="2991645" y="3811984"/>
                  <a:pt x="2875807" y="3804165"/>
                  <a:pt x="2632461" y="3804218"/>
                </a:cubicBezTo>
                <a:cubicBezTo>
                  <a:pt x="2389115" y="3804271"/>
                  <a:pt x="2158779" y="3823040"/>
                  <a:pt x="1898861" y="3804218"/>
                </a:cubicBezTo>
                <a:cubicBezTo>
                  <a:pt x="1638943" y="3785396"/>
                  <a:pt x="1470052" y="3804579"/>
                  <a:pt x="1255353" y="3804218"/>
                </a:cubicBezTo>
                <a:cubicBezTo>
                  <a:pt x="1040654" y="3803857"/>
                  <a:pt x="693749" y="3810983"/>
                  <a:pt x="476707" y="3804218"/>
                </a:cubicBezTo>
                <a:cubicBezTo>
                  <a:pt x="180437" y="3784832"/>
                  <a:pt x="356" y="3599958"/>
                  <a:pt x="0" y="3327511"/>
                </a:cubicBezTo>
                <a:cubicBezTo>
                  <a:pt x="-25316" y="3173717"/>
                  <a:pt x="-17776" y="2920117"/>
                  <a:pt x="0" y="2728842"/>
                </a:cubicBezTo>
                <a:cubicBezTo>
                  <a:pt x="17776" y="2537567"/>
                  <a:pt x="-3075" y="2354121"/>
                  <a:pt x="0" y="2244205"/>
                </a:cubicBezTo>
                <a:cubicBezTo>
                  <a:pt x="3075" y="2134289"/>
                  <a:pt x="-1557" y="1897607"/>
                  <a:pt x="0" y="1702553"/>
                </a:cubicBezTo>
                <a:cubicBezTo>
                  <a:pt x="1557" y="1507499"/>
                  <a:pt x="-25820" y="1347486"/>
                  <a:pt x="0" y="1160900"/>
                </a:cubicBezTo>
                <a:cubicBezTo>
                  <a:pt x="25820" y="974314"/>
                  <a:pt x="22618" y="722343"/>
                  <a:pt x="0" y="476707"/>
                </a:cubicBezTo>
                <a:close/>
              </a:path>
              <a:path w="5457975" h="3804218" stroke="0" extrusionOk="0">
                <a:moveTo>
                  <a:pt x="0" y="476707"/>
                </a:moveTo>
                <a:cubicBezTo>
                  <a:pt x="363" y="224533"/>
                  <a:pt x="236536" y="41290"/>
                  <a:pt x="476707" y="0"/>
                </a:cubicBezTo>
                <a:cubicBezTo>
                  <a:pt x="810832" y="-11795"/>
                  <a:pt x="940694" y="20137"/>
                  <a:pt x="1165261" y="0"/>
                </a:cubicBezTo>
                <a:cubicBezTo>
                  <a:pt x="1389828" y="-20137"/>
                  <a:pt x="1513395" y="-8795"/>
                  <a:pt x="1718679" y="0"/>
                </a:cubicBezTo>
                <a:cubicBezTo>
                  <a:pt x="1923963" y="8795"/>
                  <a:pt x="2028610" y="-12079"/>
                  <a:pt x="2272096" y="0"/>
                </a:cubicBezTo>
                <a:cubicBezTo>
                  <a:pt x="2515582" y="12079"/>
                  <a:pt x="2702826" y="24375"/>
                  <a:pt x="2960651" y="0"/>
                </a:cubicBezTo>
                <a:cubicBezTo>
                  <a:pt x="3218477" y="-24375"/>
                  <a:pt x="3424456" y="-8735"/>
                  <a:pt x="3559114" y="0"/>
                </a:cubicBezTo>
                <a:cubicBezTo>
                  <a:pt x="3693772" y="8735"/>
                  <a:pt x="4039773" y="-15330"/>
                  <a:pt x="4292714" y="0"/>
                </a:cubicBezTo>
                <a:cubicBezTo>
                  <a:pt x="4545655" y="15330"/>
                  <a:pt x="4791530" y="10840"/>
                  <a:pt x="4981268" y="0"/>
                </a:cubicBezTo>
                <a:cubicBezTo>
                  <a:pt x="5195856" y="25628"/>
                  <a:pt x="5469599" y="200562"/>
                  <a:pt x="5457975" y="476707"/>
                </a:cubicBezTo>
                <a:cubicBezTo>
                  <a:pt x="5464890" y="631102"/>
                  <a:pt x="5459857" y="781227"/>
                  <a:pt x="5457975" y="989852"/>
                </a:cubicBezTo>
                <a:cubicBezTo>
                  <a:pt x="5456093" y="1198478"/>
                  <a:pt x="5486424" y="1488627"/>
                  <a:pt x="5457975" y="1617029"/>
                </a:cubicBezTo>
                <a:cubicBezTo>
                  <a:pt x="5429526" y="1745431"/>
                  <a:pt x="5483318" y="2027288"/>
                  <a:pt x="5457975" y="2187189"/>
                </a:cubicBezTo>
                <a:cubicBezTo>
                  <a:pt x="5432632" y="2347090"/>
                  <a:pt x="5483651" y="2602818"/>
                  <a:pt x="5457975" y="2757350"/>
                </a:cubicBezTo>
                <a:cubicBezTo>
                  <a:pt x="5432299" y="2911882"/>
                  <a:pt x="5481339" y="3210878"/>
                  <a:pt x="5457975" y="3327511"/>
                </a:cubicBezTo>
                <a:cubicBezTo>
                  <a:pt x="5470210" y="3587214"/>
                  <a:pt x="5247454" y="3853464"/>
                  <a:pt x="4981268" y="3804218"/>
                </a:cubicBezTo>
                <a:cubicBezTo>
                  <a:pt x="4777223" y="3781312"/>
                  <a:pt x="4605905" y="3783691"/>
                  <a:pt x="4247668" y="3804218"/>
                </a:cubicBezTo>
                <a:cubicBezTo>
                  <a:pt x="3889431" y="3824745"/>
                  <a:pt x="3926298" y="3805758"/>
                  <a:pt x="3649205" y="3804218"/>
                </a:cubicBezTo>
                <a:cubicBezTo>
                  <a:pt x="3372112" y="3802678"/>
                  <a:pt x="3162618" y="3802474"/>
                  <a:pt x="2915605" y="3804218"/>
                </a:cubicBezTo>
                <a:cubicBezTo>
                  <a:pt x="2668592" y="3805962"/>
                  <a:pt x="2427355" y="3803158"/>
                  <a:pt x="2227051" y="3804218"/>
                </a:cubicBezTo>
                <a:cubicBezTo>
                  <a:pt x="2026747" y="3805278"/>
                  <a:pt x="1839289" y="3796719"/>
                  <a:pt x="1628588" y="3804218"/>
                </a:cubicBezTo>
                <a:cubicBezTo>
                  <a:pt x="1417887" y="3811717"/>
                  <a:pt x="1302358" y="3816811"/>
                  <a:pt x="1075170" y="3804218"/>
                </a:cubicBezTo>
                <a:cubicBezTo>
                  <a:pt x="847982" y="3791625"/>
                  <a:pt x="714116" y="3799966"/>
                  <a:pt x="476707" y="3804218"/>
                </a:cubicBezTo>
                <a:cubicBezTo>
                  <a:pt x="253034" y="3759467"/>
                  <a:pt x="-3804" y="3601552"/>
                  <a:pt x="0" y="3327511"/>
                </a:cubicBezTo>
                <a:cubicBezTo>
                  <a:pt x="8292" y="3091575"/>
                  <a:pt x="-20286" y="3002506"/>
                  <a:pt x="0" y="2700334"/>
                </a:cubicBezTo>
                <a:cubicBezTo>
                  <a:pt x="20286" y="2398162"/>
                  <a:pt x="-29731" y="2215032"/>
                  <a:pt x="0" y="2073157"/>
                </a:cubicBezTo>
                <a:cubicBezTo>
                  <a:pt x="29731" y="1931282"/>
                  <a:pt x="-24818" y="1795083"/>
                  <a:pt x="0" y="1531504"/>
                </a:cubicBezTo>
                <a:cubicBezTo>
                  <a:pt x="24818" y="1267925"/>
                  <a:pt x="-11903" y="1245754"/>
                  <a:pt x="0" y="1046868"/>
                </a:cubicBezTo>
                <a:cubicBezTo>
                  <a:pt x="11903" y="847982"/>
                  <a:pt x="-15650" y="718347"/>
                  <a:pt x="0" y="476707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indent="457200" algn="just"/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3A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say mê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mơ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đôi chân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thắp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lên trong tranh. Tiến Anh đạt giải Triển vọng cuộc thi vẽ tranh thiếu nhi Ca-thay lần thứ 10, khu vực Hà Nội, chủ đề</a:t>
            </a:r>
            <a:r>
              <a:rPr lang="vi-VN" sz="2400" i="1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Em vẽ ước mơ của em.</a:t>
            </a:r>
          </a:p>
          <a:p>
            <a:pPr lvl="0" indent="457200" algn="r"/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 </a:t>
            </a:r>
            <a:r>
              <a:rPr lang="vi-VN" sz="24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Thy</a:t>
            </a:r>
            <a:r>
              <a:rPr lang="vi-VN" sz="24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</a:t>
            </a:r>
          </a:p>
        </p:txBody>
      </p:sp>
    </p:spTree>
    <p:extLst>
      <p:ext uri="{BB962C8B-B14F-4D97-AF65-F5344CB8AC3E}">
        <p14:creationId xmlns:p14="http://schemas.microsoft.com/office/powerpoint/2010/main" val="144584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1964151" y="361905"/>
            <a:ext cx="5715001" cy="45770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1856613" y="3491333"/>
            <a:ext cx="1185112" cy="1648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6226342" y="292434"/>
            <a:ext cx="902369" cy="2159674"/>
          </a:xfrm>
          <a:prstGeom prst="rect">
            <a:avLst/>
          </a:prstGeom>
        </p:spPr>
      </p:pic>
      <p:pic>
        <p:nvPicPr>
          <p:cNvPr id="16" name="图片 24">
            <a:extLst>
              <a:ext uri="{FF2B5EF4-FFF2-40B4-BE49-F238E27FC236}">
                <a16:creationId xmlns:a16="http://schemas.microsoft.com/office/drawing/2014/main" id="{8154F5D8-584B-9FCA-4746-CD47F2B5D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0188"/>
            <a:ext cx="3876735" cy="1743312"/>
          </a:xfrm>
          <a:prstGeom prst="rect">
            <a:avLst/>
          </a:prstGeom>
        </p:spPr>
      </p:pic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D17A71A-991B-3C90-1C97-DAACCB60CD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0" b="93697" l="9987" r="89981">
                        <a14:foregroundMark x1="42954" y1="87636" x2="41338" y2="89495"/>
                        <a14:foregroundMark x1="26503" y1="88121" x2="33064" y2="93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19" y="1791342"/>
            <a:ext cx="4555741" cy="36445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F1B05B-E86A-5D0F-DA2D-7968295B8CCB}"/>
              </a:ext>
            </a:extLst>
          </p:cNvPr>
          <p:cNvSpPr txBox="1"/>
          <p:nvPr/>
        </p:nvSpPr>
        <p:spPr>
          <a:xfrm>
            <a:off x="3440626" y="1431828"/>
            <a:ext cx="28248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err="1">
                <a:ln w="19050">
                  <a:solidFill>
                    <a:srgbClr val="C71500"/>
                  </a:solidFill>
                </a:ln>
                <a:solidFill>
                  <a:schemeClr val="bg1"/>
                </a:solidFill>
                <a:latin typeface="SVN-Hole Hearted" panose="020B0A06020104020203" pitchFamily="34" charset="0"/>
              </a:rPr>
              <a:t>KHỞI</a:t>
            </a:r>
            <a:r>
              <a:rPr lang="en-US" sz="8000" dirty="0">
                <a:ln w="19050">
                  <a:solidFill>
                    <a:srgbClr val="C71500"/>
                  </a:solidFill>
                </a:ln>
                <a:solidFill>
                  <a:schemeClr val="bg1"/>
                </a:solidFill>
                <a:latin typeface="SVN-Hole Hearted" panose="020B0A06020104020203" pitchFamily="34" charset="0"/>
              </a:rPr>
              <a:t> </a:t>
            </a:r>
          </a:p>
          <a:p>
            <a:pPr algn="ctr"/>
            <a:r>
              <a:rPr lang="en-US" sz="8000" dirty="0" err="1">
                <a:ln w="19050">
                  <a:solidFill>
                    <a:srgbClr val="C71500"/>
                  </a:solidFill>
                </a:ln>
                <a:solidFill>
                  <a:schemeClr val="bg1"/>
                </a:solidFill>
                <a:latin typeface="SVN-Hole Hearted" panose="020B0A06020104020203" pitchFamily="34" charset="0"/>
              </a:rPr>
              <a:t>ĐỘNG</a:t>
            </a:r>
            <a:endParaRPr lang="en-US" sz="8000" dirty="0">
              <a:ln w="19050">
                <a:solidFill>
                  <a:srgbClr val="C71500"/>
                </a:solidFill>
              </a:ln>
              <a:solidFill>
                <a:schemeClr val="bg1"/>
              </a:solidFill>
              <a:latin typeface="SVN-Hole Hearted" panose="020B0A06020104020203" pitchFamily="34" charset="0"/>
            </a:endParaRPr>
          </a:p>
        </p:txBody>
      </p:sp>
      <p:pic>
        <p:nvPicPr>
          <p:cNvPr id="18" name="图片 24">
            <a:extLst>
              <a:ext uri="{FF2B5EF4-FFF2-40B4-BE49-F238E27FC236}">
                <a16:creationId xmlns:a16="http://schemas.microsoft.com/office/drawing/2014/main" id="{B883E0E1-618A-5268-965D-AAEE0EBFD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656" y="1203598"/>
            <a:ext cx="3876735" cy="17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514350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45DC3CA-8192-E1EB-414D-7726EE31D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8504" y="-2"/>
            <a:ext cx="3585496" cy="23059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9268CF-8122-90FD-0AAF-933264952F43}"/>
              </a:ext>
            </a:extLst>
          </p:cNvPr>
          <p:cNvSpPr txBox="1"/>
          <p:nvPr/>
        </p:nvSpPr>
        <p:spPr>
          <a:xfrm>
            <a:off x="5868144" y="275796"/>
            <a:ext cx="27006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</a:rPr>
              <a:t>Luyện</a:t>
            </a:r>
            <a:r>
              <a:rPr kumimoji="0" lang="en-US" sz="36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</a:rPr>
              <a:t>nhóm</a:t>
            </a:r>
            <a:endParaRPr kumimoji="0" lang="vi-VN" sz="36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7CB598F0-EF2B-3793-426B-1E0FB270A803}"/>
              </a:ext>
            </a:extLst>
          </p:cNvPr>
          <p:cNvGrpSpPr/>
          <p:nvPr/>
        </p:nvGrpSpPr>
        <p:grpSpPr>
          <a:xfrm>
            <a:off x="169099" y="165069"/>
            <a:ext cx="4520512" cy="2223033"/>
            <a:chOff x="2975205" y="1255651"/>
            <a:chExt cx="5432196" cy="3036949"/>
          </a:xfrm>
        </p:grpSpPr>
        <p:sp>
          <p:nvSpPr>
            <p:cNvPr id="225" name="Rectangle: Rounded Corners 224">
              <a:extLst>
                <a:ext uri="{FF2B5EF4-FFF2-40B4-BE49-F238E27FC236}">
                  <a16:creationId xmlns:a16="http://schemas.microsoft.com/office/drawing/2014/main" id="{3DE3F61F-E6AF-FEBD-F826-AAE292C43B6B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518078 w 5432196"/>
                <a:gd name="connsiteY1" fmla="*/ 0 h 2568302"/>
                <a:gd name="connsiteX2" fmla="*/ 1146084 w 5432196"/>
                <a:gd name="connsiteY2" fmla="*/ 0 h 2568302"/>
                <a:gd name="connsiteX3" fmla="*/ 1686169 w 5432196"/>
                <a:gd name="connsiteY3" fmla="*/ 0 h 2568302"/>
                <a:gd name="connsiteX4" fmla="*/ 2226254 w 5432196"/>
                <a:gd name="connsiteY4" fmla="*/ 0 h 2568302"/>
                <a:gd name="connsiteX5" fmla="*/ 2898220 w 5432196"/>
                <a:gd name="connsiteY5" fmla="*/ 0 h 2568302"/>
                <a:gd name="connsiteX6" fmla="*/ 3394344 w 5432196"/>
                <a:gd name="connsiteY6" fmla="*/ 0 h 2568302"/>
                <a:gd name="connsiteX7" fmla="*/ 3934429 w 5432196"/>
                <a:gd name="connsiteY7" fmla="*/ 0 h 2568302"/>
                <a:gd name="connsiteX8" fmla="*/ 4914118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14118 w 5432196"/>
                <a:gd name="connsiteY13" fmla="*/ 2568302 h 2568302"/>
                <a:gd name="connsiteX14" fmla="*/ 4286112 w 5432196"/>
                <a:gd name="connsiteY14" fmla="*/ 2568302 h 2568302"/>
                <a:gd name="connsiteX15" fmla="*/ 3658107 w 5432196"/>
                <a:gd name="connsiteY15" fmla="*/ 2568302 h 2568302"/>
                <a:gd name="connsiteX16" fmla="*/ 2986140 w 5432196"/>
                <a:gd name="connsiteY16" fmla="*/ 2568302 h 2568302"/>
                <a:gd name="connsiteX17" fmla="*/ 2358135 w 5432196"/>
                <a:gd name="connsiteY17" fmla="*/ 2568302 h 2568302"/>
                <a:gd name="connsiteX18" fmla="*/ 1774089 w 5432196"/>
                <a:gd name="connsiteY18" fmla="*/ 2568302 h 2568302"/>
                <a:gd name="connsiteX19" fmla="*/ 1190044 w 5432196"/>
                <a:gd name="connsiteY19" fmla="*/ 2568302 h 2568302"/>
                <a:gd name="connsiteX20" fmla="*/ 518078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solidFill>
              <a:sysClr val="window" lastClr="FFFFFF">
                <a:alpha val="85000"/>
              </a:sysClr>
            </a:solidFill>
            <a:ln w="38100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b"/>
            <a:lstStyle/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Phân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công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đọc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đoạn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.</a:t>
              </a: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cả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thành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viên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đều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đọc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.</a:t>
              </a: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Giải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nghĩa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từ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nhau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. 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86EFDF10-B47F-8B98-9C36-F4A2B4A447A8}"/>
                </a:ext>
              </a:extLst>
            </p:cNvPr>
            <p:cNvSpPr/>
            <p:nvPr/>
          </p:nvSpPr>
          <p:spPr>
            <a:xfrm>
              <a:off x="4308957" y="1255651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 cap="flat" cmpd="sng" algn="ctr">
              <a:solidFill>
                <a:srgbClr val="00206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</a:rPr>
                <a:t>Yêu</a:t>
              </a:r>
              <a:r>
                <a:rPr kumimoji="0" lang="en-US" sz="32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</a:rPr>
                <a:t>Cầu</a:t>
              </a:r>
              <a:endParaRPr kumimoji="0" lang="en-US" sz="32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</a:endParaRPr>
            </a:p>
          </p:txBody>
        </p:sp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3624F926-919E-595D-540E-BBCC38C29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80E9834C-468D-20D3-C0F1-6ADD15929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F30F5A9F-C854-2AA2-3C0A-CDAA41A54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sp>
        <p:nvSpPr>
          <p:cNvPr id="230" name="Rectangle: Rounded Corners 229">
            <a:extLst>
              <a:ext uri="{FF2B5EF4-FFF2-40B4-BE49-F238E27FC236}">
                <a16:creationId xmlns:a16="http://schemas.microsoft.com/office/drawing/2014/main" id="{DC5773B7-C4DD-DB34-DB85-D19C639CCE84}"/>
              </a:ext>
            </a:extLst>
          </p:cNvPr>
          <p:cNvSpPr/>
          <p:nvPr/>
        </p:nvSpPr>
        <p:spPr>
          <a:xfrm>
            <a:off x="80996" y="2748854"/>
            <a:ext cx="5370655" cy="2017093"/>
          </a:xfrm>
          <a:custGeom>
            <a:avLst/>
            <a:gdLst>
              <a:gd name="connsiteX0" fmla="*/ 0 w 5370655"/>
              <a:gd name="connsiteY0" fmla="*/ 406888 h 2017093"/>
              <a:gd name="connsiteX1" fmla="*/ 406888 w 5370655"/>
              <a:gd name="connsiteY1" fmla="*/ 0 h 2017093"/>
              <a:gd name="connsiteX2" fmla="*/ 1012302 w 5370655"/>
              <a:gd name="connsiteY2" fmla="*/ 0 h 2017093"/>
              <a:gd name="connsiteX3" fmla="*/ 1617716 w 5370655"/>
              <a:gd name="connsiteY3" fmla="*/ 0 h 2017093"/>
              <a:gd name="connsiteX4" fmla="*/ 2131992 w 5370655"/>
              <a:gd name="connsiteY4" fmla="*/ 0 h 2017093"/>
              <a:gd name="connsiteX5" fmla="*/ 2691837 w 5370655"/>
              <a:gd name="connsiteY5" fmla="*/ 0 h 2017093"/>
              <a:gd name="connsiteX6" fmla="*/ 3251682 w 5370655"/>
              <a:gd name="connsiteY6" fmla="*/ 0 h 2017093"/>
              <a:gd name="connsiteX7" fmla="*/ 3948234 w 5370655"/>
              <a:gd name="connsiteY7" fmla="*/ 0 h 2017093"/>
              <a:gd name="connsiteX8" fmla="*/ 4963767 w 5370655"/>
              <a:gd name="connsiteY8" fmla="*/ 0 h 2017093"/>
              <a:gd name="connsiteX9" fmla="*/ 5370655 w 5370655"/>
              <a:gd name="connsiteY9" fmla="*/ 406888 h 2017093"/>
              <a:gd name="connsiteX10" fmla="*/ 5370655 w 5370655"/>
              <a:gd name="connsiteY10" fmla="*/ 996513 h 2017093"/>
              <a:gd name="connsiteX11" fmla="*/ 5370655 w 5370655"/>
              <a:gd name="connsiteY11" fmla="*/ 1610205 h 2017093"/>
              <a:gd name="connsiteX12" fmla="*/ 4963767 w 5370655"/>
              <a:gd name="connsiteY12" fmla="*/ 2017093 h 2017093"/>
              <a:gd name="connsiteX13" fmla="*/ 4267215 w 5370655"/>
              <a:gd name="connsiteY13" fmla="*/ 2017093 h 2017093"/>
              <a:gd name="connsiteX14" fmla="*/ 3616233 w 5370655"/>
              <a:gd name="connsiteY14" fmla="*/ 2017093 h 2017093"/>
              <a:gd name="connsiteX15" fmla="*/ 2874112 w 5370655"/>
              <a:gd name="connsiteY15" fmla="*/ 2017093 h 2017093"/>
              <a:gd name="connsiteX16" fmla="*/ 2223130 w 5370655"/>
              <a:gd name="connsiteY16" fmla="*/ 2017093 h 2017093"/>
              <a:gd name="connsiteX17" fmla="*/ 1572147 w 5370655"/>
              <a:gd name="connsiteY17" fmla="*/ 2017093 h 2017093"/>
              <a:gd name="connsiteX18" fmla="*/ 406888 w 5370655"/>
              <a:gd name="connsiteY18" fmla="*/ 2017093 h 2017093"/>
              <a:gd name="connsiteX19" fmla="*/ 0 w 5370655"/>
              <a:gd name="connsiteY19" fmla="*/ 1610205 h 2017093"/>
              <a:gd name="connsiteX20" fmla="*/ 0 w 5370655"/>
              <a:gd name="connsiteY20" fmla="*/ 1020580 h 2017093"/>
              <a:gd name="connsiteX21" fmla="*/ 0 w 5370655"/>
              <a:gd name="connsiteY21" fmla="*/ 406888 h 201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370655" h="2017093" fill="none" extrusionOk="0">
                <a:moveTo>
                  <a:pt x="0" y="406888"/>
                </a:moveTo>
                <a:cubicBezTo>
                  <a:pt x="29127" y="223427"/>
                  <a:pt x="165024" y="15694"/>
                  <a:pt x="406888" y="0"/>
                </a:cubicBezTo>
                <a:cubicBezTo>
                  <a:pt x="602898" y="6754"/>
                  <a:pt x="822685" y="9964"/>
                  <a:pt x="1012302" y="0"/>
                </a:cubicBezTo>
                <a:cubicBezTo>
                  <a:pt x="1201919" y="-9964"/>
                  <a:pt x="1378542" y="24446"/>
                  <a:pt x="1617716" y="0"/>
                </a:cubicBezTo>
                <a:cubicBezTo>
                  <a:pt x="1856890" y="-24446"/>
                  <a:pt x="1908304" y="17021"/>
                  <a:pt x="2131992" y="0"/>
                </a:cubicBezTo>
                <a:cubicBezTo>
                  <a:pt x="2355680" y="-17021"/>
                  <a:pt x="2437063" y="-24126"/>
                  <a:pt x="2691837" y="0"/>
                </a:cubicBezTo>
                <a:cubicBezTo>
                  <a:pt x="2946612" y="24126"/>
                  <a:pt x="3099748" y="6796"/>
                  <a:pt x="3251682" y="0"/>
                </a:cubicBezTo>
                <a:cubicBezTo>
                  <a:pt x="3403616" y="-6796"/>
                  <a:pt x="3701568" y="-2670"/>
                  <a:pt x="3948234" y="0"/>
                </a:cubicBezTo>
                <a:cubicBezTo>
                  <a:pt x="4194900" y="2670"/>
                  <a:pt x="4678785" y="-5164"/>
                  <a:pt x="4963767" y="0"/>
                </a:cubicBezTo>
                <a:cubicBezTo>
                  <a:pt x="5194072" y="-459"/>
                  <a:pt x="5361060" y="163553"/>
                  <a:pt x="5370655" y="406888"/>
                </a:cubicBezTo>
                <a:cubicBezTo>
                  <a:pt x="5383278" y="626871"/>
                  <a:pt x="5363766" y="723239"/>
                  <a:pt x="5370655" y="996513"/>
                </a:cubicBezTo>
                <a:cubicBezTo>
                  <a:pt x="5377544" y="1269788"/>
                  <a:pt x="5363582" y="1463108"/>
                  <a:pt x="5370655" y="1610205"/>
                </a:cubicBezTo>
                <a:cubicBezTo>
                  <a:pt x="5397020" y="1835148"/>
                  <a:pt x="5196544" y="2031308"/>
                  <a:pt x="4963767" y="2017093"/>
                </a:cubicBezTo>
                <a:cubicBezTo>
                  <a:pt x="4618317" y="1991640"/>
                  <a:pt x="4611487" y="2025059"/>
                  <a:pt x="4267215" y="2017093"/>
                </a:cubicBezTo>
                <a:cubicBezTo>
                  <a:pt x="3922943" y="2009127"/>
                  <a:pt x="3757323" y="2034165"/>
                  <a:pt x="3616233" y="2017093"/>
                </a:cubicBezTo>
                <a:cubicBezTo>
                  <a:pt x="3475143" y="2000021"/>
                  <a:pt x="3099559" y="1984115"/>
                  <a:pt x="2874112" y="2017093"/>
                </a:cubicBezTo>
                <a:cubicBezTo>
                  <a:pt x="2648665" y="2050071"/>
                  <a:pt x="2430237" y="2045864"/>
                  <a:pt x="2223130" y="2017093"/>
                </a:cubicBezTo>
                <a:cubicBezTo>
                  <a:pt x="2016023" y="1988322"/>
                  <a:pt x="1826494" y="2022426"/>
                  <a:pt x="1572147" y="2017093"/>
                </a:cubicBezTo>
                <a:cubicBezTo>
                  <a:pt x="1317800" y="2011760"/>
                  <a:pt x="919728" y="2004516"/>
                  <a:pt x="406888" y="2017093"/>
                </a:cubicBezTo>
                <a:cubicBezTo>
                  <a:pt x="181682" y="2022807"/>
                  <a:pt x="-3819" y="1791044"/>
                  <a:pt x="0" y="1610205"/>
                </a:cubicBezTo>
                <a:cubicBezTo>
                  <a:pt x="-13313" y="1418236"/>
                  <a:pt x="-21254" y="1207259"/>
                  <a:pt x="0" y="1020580"/>
                </a:cubicBezTo>
                <a:cubicBezTo>
                  <a:pt x="21254" y="833901"/>
                  <a:pt x="-8969" y="559765"/>
                  <a:pt x="0" y="406888"/>
                </a:cubicBezTo>
                <a:close/>
              </a:path>
              <a:path w="5370655" h="2017093" stroke="0" extrusionOk="0">
                <a:moveTo>
                  <a:pt x="0" y="406888"/>
                </a:moveTo>
                <a:cubicBezTo>
                  <a:pt x="1761" y="236010"/>
                  <a:pt x="196926" y="26368"/>
                  <a:pt x="406888" y="0"/>
                </a:cubicBezTo>
                <a:cubicBezTo>
                  <a:pt x="692496" y="1333"/>
                  <a:pt x="826530" y="20514"/>
                  <a:pt x="1103440" y="0"/>
                </a:cubicBezTo>
                <a:cubicBezTo>
                  <a:pt x="1380350" y="-20514"/>
                  <a:pt x="1500992" y="-6429"/>
                  <a:pt x="1663285" y="0"/>
                </a:cubicBezTo>
                <a:cubicBezTo>
                  <a:pt x="1825578" y="6429"/>
                  <a:pt x="2044292" y="-1472"/>
                  <a:pt x="2223130" y="0"/>
                </a:cubicBezTo>
                <a:cubicBezTo>
                  <a:pt x="2401968" y="1472"/>
                  <a:pt x="2670985" y="6675"/>
                  <a:pt x="2919681" y="0"/>
                </a:cubicBezTo>
                <a:cubicBezTo>
                  <a:pt x="3168377" y="-6675"/>
                  <a:pt x="3264703" y="25570"/>
                  <a:pt x="3525095" y="0"/>
                </a:cubicBezTo>
                <a:cubicBezTo>
                  <a:pt x="3785487" y="-25570"/>
                  <a:pt x="4085266" y="14792"/>
                  <a:pt x="4267215" y="0"/>
                </a:cubicBezTo>
                <a:cubicBezTo>
                  <a:pt x="4449164" y="-14792"/>
                  <a:pt x="4619613" y="-3579"/>
                  <a:pt x="4963767" y="0"/>
                </a:cubicBezTo>
                <a:cubicBezTo>
                  <a:pt x="5156361" y="16909"/>
                  <a:pt x="5396973" y="153036"/>
                  <a:pt x="5370655" y="406888"/>
                </a:cubicBezTo>
                <a:cubicBezTo>
                  <a:pt x="5380269" y="581775"/>
                  <a:pt x="5392471" y="813867"/>
                  <a:pt x="5370655" y="984480"/>
                </a:cubicBezTo>
                <a:cubicBezTo>
                  <a:pt x="5348839" y="1155093"/>
                  <a:pt x="5385171" y="1481013"/>
                  <a:pt x="5370655" y="1610205"/>
                </a:cubicBezTo>
                <a:cubicBezTo>
                  <a:pt x="5393712" y="1846272"/>
                  <a:pt x="5183458" y="1985590"/>
                  <a:pt x="4963767" y="2017093"/>
                </a:cubicBezTo>
                <a:cubicBezTo>
                  <a:pt x="4706923" y="2001107"/>
                  <a:pt x="4647500" y="2013422"/>
                  <a:pt x="4403922" y="2017093"/>
                </a:cubicBezTo>
                <a:cubicBezTo>
                  <a:pt x="4160344" y="2020764"/>
                  <a:pt x="3900478" y="2013722"/>
                  <a:pt x="3707370" y="2017093"/>
                </a:cubicBezTo>
                <a:cubicBezTo>
                  <a:pt x="3514262" y="2020464"/>
                  <a:pt x="3242745" y="2048549"/>
                  <a:pt x="2965250" y="2017093"/>
                </a:cubicBezTo>
                <a:cubicBezTo>
                  <a:pt x="2687755" y="1985637"/>
                  <a:pt x="2510724" y="2014034"/>
                  <a:pt x="2359836" y="2017093"/>
                </a:cubicBezTo>
                <a:cubicBezTo>
                  <a:pt x="2208948" y="2020152"/>
                  <a:pt x="1903501" y="2047097"/>
                  <a:pt x="1754422" y="2017093"/>
                </a:cubicBezTo>
                <a:cubicBezTo>
                  <a:pt x="1605343" y="1987089"/>
                  <a:pt x="1191529" y="2038771"/>
                  <a:pt x="1012302" y="2017093"/>
                </a:cubicBezTo>
                <a:cubicBezTo>
                  <a:pt x="833075" y="1995415"/>
                  <a:pt x="665064" y="2012644"/>
                  <a:pt x="406888" y="2017093"/>
                </a:cubicBezTo>
                <a:cubicBezTo>
                  <a:pt x="229843" y="2004129"/>
                  <a:pt x="32909" y="1851676"/>
                  <a:pt x="0" y="1610205"/>
                </a:cubicBezTo>
                <a:cubicBezTo>
                  <a:pt x="-21927" y="1375369"/>
                  <a:pt x="14848" y="1282346"/>
                  <a:pt x="0" y="1032613"/>
                </a:cubicBezTo>
                <a:cubicBezTo>
                  <a:pt x="-14848" y="782880"/>
                  <a:pt x="-25581" y="535827"/>
                  <a:pt x="0" y="406888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b"/>
          <a:lstStyle/>
          <a:p>
            <a:pPr algn="just">
              <a:lnSpc>
                <a:spcPct val="110000"/>
              </a:lnSpc>
              <a:defRPr/>
            </a:pP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đúng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.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to,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rõ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.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3.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ngắt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nghỉ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đúng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chỗ</a:t>
            </a:r>
            <a:r>
              <a:rPr lang="en-US" sz="28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.</a:t>
            </a:r>
          </a:p>
        </p:txBody>
      </p:sp>
      <p:sp>
        <p:nvSpPr>
          <p:cNvPr id="231" name="Rectangle: Rounded Corners 230">
            <a:extLst>
              <a:ext uri="{FF2B5EF4-FFF2-40B4-BE49-F238E27FC236}">
                <a16:creationId xmlns:a16="http://schemas.microsoft.com/office/drawing/2014/main" id="{D4BE0A38-152D-389E-A3D7-5226852CCFA1}"/>
              </a:ext>
            </a:extLst>
          </p:cNvPr>
          <p:cNvSpPr/>
          <p:nvPr/>
        </p:nvSpPr>
        <p:spPr>
          <a:xfrm>
            <a:off x="740387" y="2534824"/>
            <a:ext cx="4188156" cy="5385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Tiêu</a:t>
            </a:r>
            <a:r>
              <a:rPr lang="en-US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chí</a:t>
            </a:r>
            <a:r>
              <a:rPr lang="en-US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đánh</a:t>
            </a:r>
            <a:r>
              <a:rPr lang="en-US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giá</a:t>
            </a:r>
            <a:endParaRPr lang="en-US" sz="4000" b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  <p:pic>
        <p:nvPicPr>
          <p:cNvPr id="232" name="Picture 231">
            <a:extLst>
              <a:ext uri="{FF2B5EF4-FFF2-40B4-BE49-F238E27FC236}">
                <a16:creationId xmlns:a16="http://schemas.microsoft.com/office/drawing/2014/main" id="{4BD897C7-74B0-0E8D-239E-E76E450B0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709" y="3096600"/>
            <a:ext cx="469963" cy="469963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E04C1857-EC39-B314-7E1D-D1D0D9DD05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0035" y="3096600"/>
            <a:ext cx="469963" cy="469963"/>
          </a:xfrm>
          <a:prstGeom prst="rect">
            <a:avLst/>
          </a:prstGeom>
        </p:spPr>
      </p:pic>
      <p:pic>
        <p:nvPicPr>
          <p:cNvPr id="234" name="Picture 233">
            <a:extLst>
              <a:ext uri="{FF2B5EF4-FFF2-40B4-BE49-F238E27FC236}">
                <a16:creationId xmlns:a16="http://schemas.microsoft.com/office/drawing/2014/main" id="{AA442002-46AF-9D21-D893-76E369524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3383" y="3096600"/>
            <a:ext cx="469963" cy="469963"/>
          </a:xfrm>
          <a:prstGeom prst="rect">
            <a:avLst/>
          </a:prstGeom>
        </p:spPr>
      </p:pic>
      <p:pic>
        <p:nvPicPr>
          <p:cNvPr id="235" name="Picture 234">
            <a:extLst>
              <a:ext uri="{FF2B5EF4-FFF2-40B4-BE49-F238E27FC236}">
                <a16:creationId xmlns:a16="http://schemas.microsoft.com/office/drawing/2014/main" id="{5E8EA4C1-66F2-3590-54DD-53C32D1AC6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1690" y="3715887"/>
            <a:ext cx="469963" cy="469963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120E5E0E-7614-A57E-1B51-41FBF512C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5016" y="3715887"/>
            <a:ext cx="469963" cy="469963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8A31D721-FCCD-AF7C-A3AB-90A128CE05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8364" y="3715887"/>
            <a:ext cx="469963" cy="469963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3E329029-A6EB-18DC-6DB1-50AF2D6A7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7951" y="4116318"/>
            <a:ext cx="469963" cy="469963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A2AB7255-873D-585E-D622-99F5BBC736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3371" y="4125453"/>
            <a:ext cx="469963" cy="469963"/>
          </a:xfrm>
          <a:prstGeom prst="rect">
            <a:avLst/>
          </a:prstGeom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70A1A96B-FDF3-5FA5-90B6-4B2BBFF06C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3851" y="4107272"/>
            <a:ext cx="469963" cy="4699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92E5EFC-D766-4C02-2096-9924088B4932}"/>
              </a:ext>
            </a:extLst>
          </p:cNvPr>
          <p:cNvGrpSpPr/>
          <p:nvPr/>
        </p:nvGrpSpPr>
        <p:grpSpPr>
          <a:xfrm>
            <a:off x="5205206" y="3302890"/>
            <a:ext cx="4520512" cy="1779662"/>
            <a:chOff x="5119879" y="4287027"/>
            <a:chExt cx="6490424" cy="2503612"/>
          </a:xfrm>
        </p:grpSpPr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4CCB35A1-B046-4B09-BD88-98C4B30BD336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1193E228-981A-3EDC-FC10-4AA38A1FBC28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65340FD-CB92-16ED-291E-40F57547DBA7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508BA8D-A58B-C9C2-5479-2B361D6C8399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D210F923-EE09-C29B-A61A-80EAD25D9928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827398AF-8278-0E34-D676-387DEFD6A07B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C1CA1E6-73BA-7133-3C5A-59602F13AA4A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3B7566D1-29C7-4A2D-231F-7FF3EC444A7D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71ED78A0-CC4F-7200-EF3B-BBB6BDC2AF59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EDA29EC-35F7-B54A-C795-197C6B29D0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535144DA-9D42-9971-1936-66BE66C53AC5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A607BD29-753B-E10B-A39A-AD1D0705D2D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DE1E1F75-5737-C24F-2CB7-E868CBD26D1B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3B31AE3-9DD4-D115-A732-A3934FBCDD62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F2EB319-AD43-98D7-017C-714E01147F7B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B608278-E973-006C-72B2-5AF039E418E9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412A1D37-62D7-76C3-54FA-F9A920145271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83261650-1D63-3386-94CD-97BA3B8884B6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DC17CE0C-A009-F268-F91E-B9B44534F269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6604368F-F392-E1DB-4EFE-526931F01DDB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2F97F3B-D499-43C1-1230-3EEBC0CB14E6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6B4F09B-AF98-6308-CF76-60CF4E4CC073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CF93475B-80CF-A492-7E83-DE962DBB27CD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54EF6DF4-C9A2-6662-984C-68D7437B6594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3911536-40E9-720C-3261-F813BA988DD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7E7C0152-622D-F1C1-1409-0D31C46EC4D4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48DC24A1-B5C3-57C5-7E2F-DBFA6194D59B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626C3F3-CDD0-08F8-1BA0-A3C57DC3EC2E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2B1FB777-7489-48E2-69A9-8A1C4CAE0684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8E77532E-7A62-6053-0A28-A137BE19DA5D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D904E27A-A94F-901A-1437-9CD288F558FE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46F482A7-5EA5-F859-CE91-2C9D4257A28D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E75B6FD8-6E76-2AA3-1B24-1A847828BA35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9F6E336F-7825-B5BA-AE11-5B937ACEF32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EF261F-E306-AD18-3500-9585551062F0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F1BB172C-7A74-130C-7413-202070A83BB7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782C5A5F-3A51-C080-D45B-C94FCD441AD6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85FEB082-49FD-6AED-1170-0307259C6D64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025EC67B-EAFA-77B3-E6EE-F137FA9B6D22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71C29E01-5D1E-A511-D133-E61FCCC70091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017FA71-47FA-E3B6-477A-AE014181A52F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C6495560-7723-0914-8FA2-108BAAA5818D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64DA769B-0816-856B-C4A9-17220085D510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AC5038F8-EC6F-C7D0-9490-88818525AEF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3BEBE7CB-DBE1-14C2-E3D9-D13D0B25A965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F259476-3E83-08C2-F637-6DA7FE736647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A0FFA522-3CA4-F275-CCAA-90751D993475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933C10E5-137F-DAB8-4701-FBE23EF0245E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6436712-411D-4D7C-8697-A1EC9BD0B528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F5643E81-7788-B49B-3F92-CB12205CEBBB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E954AB98-883C-F166-95B6-7D4DD2E553C5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59A53AB1-4593-7389-9454-8CAABADB25CA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D32F4565-08AB-04A9-9D4B-2FC849054DE9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0B2BDA0-C2E2-9B13-2D2C-4BB95E39A1B9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5B12F2C8-36AC-7E7C-DC02-309FE80A77EC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aphic 1068">
              <a:extLst>
                <a:ext uri="{FF2B5EF4-FFF2-40B4-BE49-F238E27FC236}">
                  <a16:creationId xmlns:a16="http://schemas.microsoft.com/office/drawing/2014/main" id="{7BFCF9EB-8514-FD2B-9A0B-C558F1648E39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326D4A8-946E-39A9-E380-88B751006C87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36D837B1-C3CA-50D4-AD08-741AE075AC23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E9FCE3D4-494A-3B0B-7FCA-23C262EA6BCE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2C75393-DA8C-4F29-23CC-A160D43511F0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CE739850-199B-43EF-9A09-9F8F2BA7C35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DE86707B-8D5D-1483-C68E-E3E7D145FD9B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7EBD1F8-EFED-3289-96F3-CEF24608A05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7F1B8B4-DF23-C189-BE3F-0DE25D4677B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20362EB-6253-E8B8-BA91-0824D6B62D3F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02048EE-92B4-78A3-4EF1-802FAF8B416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66BCEDD4-D644-5F16-F021-6F2D6422BBD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1E7CEFE5-17F5-02BB-FFFE-A421A2B5C6DB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FCE083D9-FF86-C2C1-29F1-22901D4602EE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A5D8D6D0-F8C8-9DAA-D3E4-EAAFF577B2C3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E949538C-9878-2B10-71F2-EE065F3FC5BC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7D274247-C251-5A78-385B-15E9B4E02F71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57F0478F-610F-BF2F-B303-4313DD03EED4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A99A4830-84CE-4EB3-4639-9D1483CE7456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BCED3BC-8CD6-D537-7542-E63FBA238D62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56DA982-B461-1FC3-5336-C9F93AEAAAA6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DD67BF28-C80C-6AD8-5C20-951F0E93712A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31B3D1B8-79F8-E46F-960B-51FA6613E4AF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2100AC45-35CD-5493-96AC-94D0E571F28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1DDEF2C-99D3-B86E-3D7D-8075C7214E74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F185171C-E330-2104-D3DF-E6DF1959EBA5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3F9BC683-AAF0-2417-A0F0-7D40C6DB8608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7CB8422-F7C8-C745-F802-61B262CFB641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0BFF329-54D2-8321-CEC7-FF3AA0C19271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B7D4D9C5-CB90-13F6-6DB3-06E0B97D64CD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8F4AE85-72B4-0941-92F9-E6FB3062B08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FB7027D-C25F-465A-0C8B-158266137FBE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2CAC01F6-069B-721B-B274-48A3F227F00E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C6E74AF-5C09-FDDD-9854-639700628F57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1280EA0E-8AFD-6460-7659-C0601DFD2355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CFE6D7F9-E3D8-5805-A9C1-C39FAF242A8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BE333E57-A187-6028-EAD1-3BA1C578D682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F0CFB24-EFF5-0663-7ABE-CAD982C967FF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0126B19-5096-E6B9-845D-C1A653354045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964778E7-0A81-5889-BDB1-3115473DCD9C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aphic 1068">
              <a:extLst>
                <a:ext uri="{FF2B5EF4-FFF2-40B4-BE49-F238E27FC236}">
                  <a16:creationId xmlns:a16="http://schemas.microsoft.com/office/drawing/2014/main" id="{8FE9EF3A-63B8-3255-D2C0-323630669159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7E39B4-505E-0062-ACEA-1A9866AD2C9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9CF50467-2689-2ADF-A3FB-3C89FA8A9EA1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74CF31D-9B0A-38CD-3E26-B7FC537515A9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1145A84-6B37-A951-49FB-29F0DF32AC34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875A1713-1B3D-4036-5A1F-DE990CFA7569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22B868C-358E-B8AC-17E1-17B210AAF4A4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1998C5B5-1E75-B76E-732E-D11DAC8269AF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F3BCAE99-358D-6056-D1B8-998BFCEAEDF9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5BD74D1-066C-B064-7C71-F49C59B1AFF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5FB07A7-17B3-9131-7F79-BB83F98C7860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B489004-FC04-62E3-82E6-8CDD3248E788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3701EB3-D55E-0B46-4855-1885577387E7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D191CF7D-DA96-4034-C34F-59338584674B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F6FE5CF-1EEE-0794-B617-27959D096EE7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2C061BB9-3324-D842-C18B-8C9A2A3D0C15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E93D386-D705-0A79-63C8-B6D5445A65F4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C5F1A80-4E07-3938-F346-81D09728DBB3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E0E627E-47C7-9F3E-AFC8-235FEB0E3176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0E035DD-FC27-B689-EAB7-5B28F2B209AD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8467878-C07E-504C-C829-4E4ADF93A23A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8DB2A04-AECF-7717-EA2D-6C625DF8144A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DAFA716F-F88C-F47C-6BBF-028425813CA2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EBF1901-E475-745E-628E-B7608A0AE518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DA586AEC-7EA0-940A-3D6B-D0F6E4B22D75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56F16F-1DEC-DAC4-D373-2B5318C6178C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709C312-4AA9-82BF-A22F-FF76B020D9AF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C6189656-8CB4-ADF7-AE7C-6E9E1651FF85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CE0D75E-5573-2F16-4F3D-BD376E25CA84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E9D0577-BC82-4136-C54F-813AE88885E8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A0CD0FD2-670A-6EA1-8027-3A3F9167CE7D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8E095EA-739D-C48C-60B7-39778F902611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EBB7CB8-CE50-335C-5FD7-700B94D7B2F5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7283D8D5-D815-E834-6C0A-48B2002BFC9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0E0C543A-6AA8-AC44-CBBB-C269671AA8ED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0F57197-1F8E-C43E-08E7-A53BE4EFB2EA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026D2959-5362-54F5-940C-BE4720AFE4C2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9AE1EAB8-6885-EDF1-CF40-4F17959B8100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1950E60E-BD97-CEBB-23BF-45FD3BEDFDD9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D5AEE2EE-66DD-427A-C4A4-6607266C69CC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12BB72C-1946-56F1-B1A2-A6A9C5B1BDD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D0EE8905-D65A-EF18-9B60-D3256896483A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E8F34FF-6C11-50F3-B70A-CE9A651ACC43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DF40C821-E22F-095B-8EC1-AC25C7EF2757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BAB07790-503E-4337-931E-314CB5D93BD2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7104C642-3F65-3C4B-F38F-C7CADEA86A1E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9417EF5-5C2F-6F01-7E28-D915CFDE1CA7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20FB6BA-3056-1B67-A7E8-9DF497783872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A956ED5C-40F3-EA0F-D990-089501B3DFDD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96461A7-778B-E19B-5F8A-A29B23174A71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C37C3501-D6C4-3F55-A561-D646B32FAC6E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AF362283-1640-7A5A-496F-F35F10A38883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2553C878-E47D-81D3-466D-896BE66114ED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960F3B28-E081-6AF5-AB89-E55508729A1D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26964FF-7FE9-763F-7E1F-239B939D06CB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C60B69C-5CE6-F1B5-BE45-29B94A52BE40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3701F739-C338-2872-437F-349F2E163ACD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ADCC4F7-972A-8E11-5E3A-5E2215FA0B31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828ADB-36A0-6EB7-7926-AF9BDFD76CB3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74EA4B4-EE55-E6EC-7056-57A8E65CDEA3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B37336F-BCF2-E3F7-D54E-A95835C66921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0CC03466-1F8C-2454-EB50-A9D91421B389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559B51CE-F21F-5D01-673D-1785949935E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161F7FCC-4140-AB8E-2901-E7F9C75583C1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86764DC-9F93-DFAD-EC5C-A6312AA6653E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1068">
              <a:extLst>
                <a:ext uri="{FF2B5EF4-FFF2-40B4-BE49-F238E27FC236}">
                  <a16:creationId xmlns:a16="http://schemas.microsoft.com/office/drawing/2014/main" id="{F2FB881C-A3DB-98C1-E79D-D209E17CF272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1B065C6-2F6A-7CCC-6EFD-14C501CDDC77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22ECFEC-67DE-1B3B-40E9-562BA54B3DF1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481017-5C73-67F0-95FF-E33520D95843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F38D0ED-A595-BE8C-E09D-C7A7044C2A3C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B30AAEB-B5F3-E3DF-1250-C243BF4E5247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893B14B-9B2E-1C93-0787-68918EA7FF85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76642B-9251-3DFF-F768-449A4FC083B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43423D4-930B-E4FF-F9EF-48831A316380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6793613-DD3A-617F-8622-929A59EBF6D2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43F31E8-28A0-4ECF-E465-D4FA716C31F6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4D005B6-FA4E-E738-64E8-6436BAA4AEBC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EEF7620-AAD7-CEF4-965F-C5A1F8E191D6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30A94AE-0CB9-4E0E-B67C-DAC3F0AB8464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FA1145-CC25-606F-6ABB-EC9181A6ED68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843FDEB-9901-26C9-E291-042134CA2E2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89D751A-7087-C013-78AD-641BFDA1E66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00C6068-3AD1-1D17-4A1D-2B41FEAE0F8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4049CC7-4C64-E583-641E-A514D4379F04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63BAFB-9248-BB27-C6F0-734A9E2AA0EE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0A8A0CA-74F2-5851-4512-4734537D8E57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C2ECDB93-EC3C-9F27-09B1-8E3D130BFC75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D5DBE0-8EDA-1D21-E984-223945F6916E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BADD1C2-C5FB-4551-EB4C-78FC429ABAC1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2D36B12-48BF-12D4-291A-DAF99C046659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215515E-087F-2A06-DA14-25A0412010F6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F6D3502-DA32-E9A0-CBB0-FEA1920909C2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F0DA991-ABFE-FB74-63C4-FCE97D71476B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5671A78-BD77-C4E3-842A-430150F0FD06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D0C746B-5C76-AAAA-8727-F24519D292D6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9954FE6-CD15-D481-2CCE-49615675F452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E8B6A09-DC71-D491-761A-1A7E551B4603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E551826-19F6-C7A3-032E-B89E8D66DB9B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B90A32E-4E24-F3BD-0352-FD74F88538E5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6530BA1-EE63-94B8-6D1D-959B77AED363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C944257-881B-86D5-B823-A57EF7BED78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B0925CE-21CC-18C4-2F23-344B23CB6C8F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32D4920-C68E-525C-5816-FD8E373710D7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532D8D4-0704-EE97-360B-90A7F6A5239A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750C0A9-05AD-F7F0-EAF3-83456A0F41B0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7FE26AE-558C-00AC-8225-ADEFE382B31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1B30F8E1-7FD9-D25F-1016-9CDB616CA935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A1EEF454-7D43-9E64-E8D2-6A35613B00AB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D8F4FE-0559-5CA8-4FB7-226E3DF34593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2DB5299-4952-53C3-DD29-8B5E68BC8D07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CA7ED750-527A-F576-63EB-C8A8014DE052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9ABFD2E-33B0-052A-7220-481AABF6F021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D88B93F-DD00-0688-EC9B-8DFB4D31C040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0B80CDA-3F83-7B48-4874-3C05536BAB6F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A11CCE-5EC7-8837-644A-6DD9023658E7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3E67189-5ABA-2898-2F92-25DE32F9FA38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8B74E5D-F2AB-266D-9362-04C081059615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99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0" grpId="0" animBg="1"/>
      <p:bldP spid="2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pic>
        <p:nvPicPr>
          <p:cNvPr id="229" name="Picture 40">
            <a:extLst>
              <a:ext uri="{FF2B5EF4-FFF2-40B4-BE49-F238E27FC236}">
                <a16:creationId xmlns:a16="http://schemas.microsoft.com/office/drawing/2014/main" id="{C7E3D27A-0297-61B0-E8A1-0B464A598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9599" y="-385004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0" name="TextBox 229">
            <a:extLst>
              <a:ext uri="{FF2B5EF4-FFF2-40B4-BE49-F238E27FC236}">
                <a16:creationId xmlns:a16="http://schemas.microsoft.com/office/drawing/2014/main" id="{F912F685-51E1-EAB4-6B69-BFF6A7E47E16}"/>
              </a:ext>
            </a:extLst>
          </p:cNvPr>
          <p:cNvSpPr txBox="1"/>
          <p:nvPr/>
        </p:nvSpPr>
        <p:spPr>
          <a:xfrm>
            <a:off x="860174" y="528391"/>
            <a:ext cx="7333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ECCD">
                    <a:lumMod val="10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u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8175">
                    <a:lumMod val="50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y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E5790D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ệ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C0501A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ECCD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ọ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CCC5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C00000">
                    <a:lumMod val="40000"/>
                    <a:lumOff val="60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r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E36C09">
                    <a:lumMod val="40000"/>
                    <a:lumOff val="60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ư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ớ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4BACC6">
                    <a:lumMod val="40000"/>
                    <a:lumOff val="60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7CBC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ớ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p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237" name="Rectangle: Rounded Corners 236">
            <a:extLst>
              <a:ext uri="{FF2B5EF4-FFF2-40B4-BE49-F238E27FC236}">
                <a16:creationId xmlns:a16="http://schemas.microsoft.com/office/drawing/2014/main" id="{AF15030B-8437-61F9-3046-D5BC6BA080B7}"/>
              </a:ext>
            </a:extLst>
          </p:cNvPr>
          <p:cNvSpPr/>
          <p:nvPr/>
        </p:nvSpPr>
        <p:spPr>
          <a:xfrm>
            <a:off x="4601081" y="2315973"/>
            <a:ext cx="4260648" cy="2374045"/>
          </a:xfrm>
          <a:custGeom>
            <a:avLst/>
            <a:gdLst>
              <a:gd name="connsiteX0" fmla="*/ 0 w 4260648"/>
              <a:gd name="connsiteY0" fmla="*/ 478892 h 2374045"/>
              <a:gd name="connsiteX1" fmla="*/ 478892 w 4260648"/>
              <a:gd name="connsiteY1" fmla="*/ 0 h 2374045"/>
              <a:gd name="connsiteX2" fmla="*/ 1172493 w 4260648"/>
              <a:gd name="connsiteY2" fmla="*/ 0 h 2374045"/>
              <a:gd name="connsiteX3" fmla="*/ 1899124 w 4260648"/>
              <a:gd name="connsiteY3" fmla="*/ 0 h 2374045"/>
              <a:gd name="connsiteX4" fmla="*/ 2625754 w 4260648"/>
              <a:gd name="connsiteY4" fmla="*/ 0 h 2374045"/>
              <a:gd name="connsiteX5" fmla="*/ 3781756 w 4260648"/>
              <a:gd name="connsiteY5" fmla="*/ 0 h 2374045"/>
              <a:gd name="connsiteX6" fmla="*/ 4260648 w 4260648"/>
              <a:gd name="connsiteY6" fmla="*/ 478892 h 2374045"/>
              <a:gd name="connsiteX7" fmla="*/ 4260648 w 4260648"/>
              <a:gd name="connsiteY7" fmla="*/ 965142 h 2374045"/>
              <a:gd name="connsiteX8" fmla="*/ 4260648 w 4260648"/>
              <a:gd name="connsiteY8" fmla="*/ 1451391 h 2374045"/>
              <a:gd name="connsiteX9" fmla="*/ 4260648 w 4260648"/>
              <a:gd name="connsiteY9" fmla="*/ 1895153 h 2374045"/>
              <a:gd name="connsiteX10" fmla="*/ 3781756 w 4260648"/>
              <a:gd name="connsiteY10" fmla="*/ 2374045 h 2374045"/>
              <a:gd name="connsiteX11" fmla="*/ 3154212 w 4260648"/>
              <a:gd name="connsiteY11" fmla="*/ 2374045 h 2374045"/>
              <a:gd name="connsiteX12" fmla="*/ 2592725 w 4260648"/>
              <a:gd name="connsiteY12" fmla="*/ 2374045 h 2374045"/>
              <a:gd name="connsiteX13" fmla="*/ 2031238 w 4260648"/>
              <a:gd name="connsiteY13" fmla="*/ 2374045 h 2374045"/>
              <a:gd name="connsiteX14" fmla="*/ 1370665 w 4260648"/>
              <a:gd name="connsiteY14" fmla="*/ 2374045 h 2374045"/>
              <a:gd name="connsiteX15" fmla="*/ 478892 w 4260648"/>
              <a:gd name="connsiteY15" fmla="*/ 2374045 h 2374045"/>
              <a:gd name="connsiteX16" fmla="*/ 0 w 4260648"/>
              <a:gd name="connsiteY16" fmla="*/ 1895153 h 2374045"/>
              <a:gd name="connsiteX17" fmla="*/ 0 w 4260648"/>
              <a:gd name="connsiteY17" fmla="*/ 1423066 h 2374045"/>
              <a:gd name="connsiteX18" fmla="*/ 0 w 4260648"/>
              <a:gd name="connsiteY18" fmla="*/ 950979 h 2374045"/>
              <a:gd name="connsiteX19" fmla="*/ 0 w 4260648"/>
              <a:gd name="connsiteY19" fmla="*/ 478892 h 2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60648" h="2374045" fill="none" extrusionOk="0">
                <a:moveTo>
                  <a:pt x="0" y="478892"/>
                </a:moveTo>
                <a:cubicBezTo>
                  <a:pt x="16976" y="251264"/>
                  <a:pt x="166027" y="-18187"/>
                  <a:pt x="478892" y="0"/>
                </a:cubicBezTo>
                <a:cubicBezTo>
                  <a:pt x="752422" y="31635"/>
                  <a:pt x="908758" y="-25544"/>
                  <a:pt x="1172493" y="0"/>
                </a:cubicBezTo>
                <a:cubicBezTo>
                  <a:pt x="1436228" y="25544"/>
                  <a:pt x="1602098" y="-21859"/>
                  <a:pt x="1899124" y="0"/>
                </a:cubicBezTo>
                <a:cubicBezTo>
                  <a:pt x="2196150" y="21859"/>
                  <a:pt x="2264626" y="-21467"/>
                  <a:pt x="2625754" y="0"/>
                </a:cubicBezTo>
                <a:cubicBezTo>
                  <a:pt x="2986882" y="21467"/>
                  <a:pt x="3421920" y="20219"/>
                  <a:pt x="3781756" y="0"/>
                </a:cubicBezTo>
                <a:cubicBezTo>
                  <a:pt x="4006041" y="-3341"/>
                  <a:pt x="4278246" y="263643"/>
                  <a:pt x="4260648" y="478892"/>
                </a:cubicBezTo>
                <a:cubicBezTo>
                  <a:pt x="4241057" y="603299"/>
                  <a:pt x="4256672" y="801373"/>
                  <a:pt x="4260648" y="965142"/>
                </a:cubicBezTo>
                <a:cubicBezTo>
                  <a:pt x="4264625" y="1128911"/>
                  <a:pt x="4245980" y="1218881"/>
                  <a:pt x="4260648" y="1451391"/>
                </a:cubicBezTo>
                <a:cubicBezTo>
                  <a:pt x="4275316" y="1683901"/>
                  <a:pt x="4246521" y="1679127"/>
                  <a:pt x="4260648" y="1895153"/>
                </a:cubicBezTo>
                <a:cubicBezTo>
                  <a:pt x="4289496" y="2157267"/>
                  <a:pt x="4018481" y="2320184"/>
                  <a:pt x="3781756" y="2374045"/>
                </a:cubicBezTo>
                <a:cubicBezTo>
                  <a:pt x="3472656" y="2365061"/>
                  <a:pt x="3418961" y="2391302"/>
                  <a:pt x="3154212" y="2374045"/>
                </a:cubicBezTo>
                <a:cubicBezTo>
                  <a:pt x="2889463" y="2356788"/>
                  <a:pt x="2750469" y="2357368"/>
                  <a:pt x="2592725" y="2374045"/>
                </a:cubicBezTo>
                <a:cubicBezTo>
                  <a:pt x="2434981" y="2390722"/>
                  <a:pt x="2310758" y="2387793"/>
                  <a:pt x="2031238" y="2374045"/>
                </a:cubicBezTo>
                <a:cubicBezTo>
                  <a:pt x="1751718" y="2360297"/>
                  <a:pt x="1506153" y="2391711"/>
                  <a:pt x="1370665" y="2374045"/>
                </a:cubicBezTo>
                <a:cubicBezTo>
                  <a:pt x="1235177" y="2356379"/>
                  <a:pt x="715653" y="2352467"/>
                  <a:pt x="478892" y="2374045"/>
                </a:cubicBezTo>
                <a:cubicBezTo>
                  <a:pt x="246176" y="2368412"/>
                  <a:pt x="-37323" y="2120461"/>
                  <a:pt x="0" y="1895153"/>
                </a:cubicBezTo>
                <a:cubicBezTo>
                  <a:pt x="-2543" y="1760619"/>
                  <a:pt x="11976" y="1603531"/>
                  <a:pt x="0" y="1423066"/>
                </a:cubicBezTo>
                <a:cubicBezTo>
                  <a:pt x="-11976" y="1242601"/>
                  <a:pt x="16807" y="1172554"/>
                  <a:pt x="0" y="950979"/>
                </a:cubicBezTo>
                <a:cubicBezTo>
                  <a:pt x="-16807" y="729404"/>
                  <a:pt x="21655" y="624518"/>
                  <a:pt x="0" y="478892"/>
                </a:cubicBezTo>
                <a:close/>
              </a:path>
              <a:path w="4260648" h="2374045" stroke="0" extrusionOk="0">
                <a:moveTo>
                  <a:pt x="0" y="478892"/>
                </a:moveTo>
                <a:cubicBezTo>
                  <a:pt x="1648" y="264812"/>
                  <a:pt x="242370" y="49968"/>
                  <a:pt x="478892" y="0"/>
                </a:cubicBezTo>
                <a:cubicBezTo>
                  <a:pt x="692933" y="-25137"/>
                  <a:pt x="829086" y="-10627"/>
                  <a:pt x="1172493" y="0"/>
                </a:cubicBezTo>
                <a:cubicBezTo>
                  <a:pt x="1515900" y="10627"/>
                  <a:pt x="1589303" y="15783"/>
                  <a:pt x="1767009" y="0"/>
                </a:cubicBezTo>
                <a:cubicBezTo>
                  <a:pt x="1944715" y="-15783"/>
                  <a:pt x="2089578" y="-173"/>
                  <a:pt x="2361524" y="0"/>
                </a:cubicBezTo>
                <a:cubicBezTo>
                  <a:pt x="2633471" y="173"/>
                  <a:pt x="2835141" y="-34351"/>
                  <a:pt x="3055126" y="0"/>
                </a:cubicBezTo>
                <a:cubicBezTo>
                  <a:pt x="3275111" y="34351"/>
                  <a:pt x="3438790" y="19733"/>
                  <a:pt x="3781756" y="0"/>
                </a:cubicBezTo>
                <a:cubicBezTo>
                  <a:pt x="4022430" y="-36845"/>
                  <a:pt x="4234654" y="228315"/>
                  <a:pt x="4260648" y="478892"/>
                </a:cubicBezTo>
                <a:cubicBezTo>
                  <a:pt x="4259276" y="583832"/>
                  <a:pt x="4252216" y="744336"/>
                  <a:pt x="4260648" y="950979"/>
                </a:cubicBezTo>
                <a:cubicBezTo>
                  <a:pt x="4269080" y="1157622"/>
                  <a:pt x="4275850" y="1251052"/>
                  <a:pt x="4260648" y="1394741"/>
                </a:cubicBezTo>
                <a:cubicBezTo>
                  <a:pt x="4245446" y="1538430"/>
                  <a:pt x="4275191" y="1650516"/>
                  <a:pt x="4260648" y="1895153"/>
                </a:cubicBezTo>
                <a:cubicBezTo>
                  <a:pt x="4262791" y="2145620"/>
                  <a:pt x="4092903" y="2383800"/>
                  <a:pt x="3781756" y="2374045"/>
                </a:cubicBezTo>
                <a:cubicBezTo>
                  <a:pt x="3499538" y="2386339"/>
                  <a:pt x="3390995" y="2345831"/>
                  <a:pt x="3187240" y="2374045"/>
                </a:cubicBezTo>
                <a:cubicBezTo>
                  <a:pt x="2983485" y="2402259"/>
                  <a:pt x="2853224" y="2390122"/>
                  <a:pt x="2592725" y="2374045"/>
                </a:cubicBezTo>
                <a:cubicBezTo>
                  <a:pt x="2332227" y="2357968"/>
                  <a:pt x="2238738" y="2351259"/>
                  <a:pt x="1899124" y="2374045"/>
                </a:cubicBezTo>
                <a:cubicBezTo>
                  <a:pt x="1559510" y="2396831"/>
                  <a:pt x="1321184" y="2397269"/>
                  <a:pt x="1172493" y="2374045"/>
                </a:cubicBezTo>
                <a:cubicBezTo>
                  <a:pt x="1023802" y="2350821"/>
                  <a:pt x="749417" y="2366867"/>
                  <a:pt x="478892" y="2374045"/>
                </a:cubicBezTo>
                <a:cubicBezTo>
                  <a:pt x="183093" y="2361341"/>
                  <a:pt x="-670" y="2166008"/>
                  <a:pt x="0" y="1895153"/>
                </a:cubicBezTo>
                <a:cubicBezTo>
                  <a:pt x="-9890" y="1729321"/>
                  <a:pt x="-17180" y="1576643"/>
                  <a:pt x="0" y="1423066"/>
                </a:cubicBezTo>
                <a:cubicBezTo>
                  <a:pt x="17180" y="1269489"/>
                  <a:pt x="-8251" y="1101872"/>
                  <a:pt x="0" y="965142"/>
                </a:cubicBezTo>
                <a:cubicBezTo>
                  <a:pt x="8251" y="828412"/>
                  <a:pt x="-4354" y="638502"/>
                  <a:pt x="0" y="478892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b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to,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nghỉ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38" name="Rectangle: Rounded Corners 237">
            <a:extLst>
              <a:ext uri="{FF2B5EF4-FFF2-40B4-BE49-F238E27FC236}">
                <a16:creationId xmlns:a16="http://schemas.microsoft.com/office/drawing/2014/main" id="{7E619881-BE34-19F5-708E-1665C360375D}"/>
              </a:ext>
            </a:extLst>
          </p:cNvPr>
          <p:cNvSpPr/>
          <p:nvPr/>
        </p:nvSpPr>
        <p:spPr>
          <a:xfrm>
            <a:off x="5302203" y="2045945"/>
            <a:ext cx="2891619" cy="545609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Tiêu</a:t>
            </a:r>
            <a:r>
              <a:rPr kumimoji="0" lang="en-US" sz="2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chí</a:t>
            </a:r>
            <a:r>
              <a:rPr kumimoji="0" lang="en-US" sz="2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đánh</a:t>
            </a:r>
            <a:r>
              <a:rPr kumimoji="0" lang="en-US" sz="2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giá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id="{1E6D7A97-0EDB-EA4F-5D4A-04B692ED9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0177" y="2693912"/>
            <a:ext cx="469963" cy="469963"/>
          </a:xfrm>
          <a:prstGeom prst="rect">
            <a:avLst/>
          </a:prstGeom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2DD1ED14-D53E-FA04-B564-5A30D6697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503" y="2693912"/>
            <a:ext cx="469963" cy="469963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DB16BD30-647C-B777-5849-C2F522EC6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6851" y="2693912"/>
            <a:ext cx="469963" cy="469963"/>
          </a:xfrm>
          <a:prstGeom prst="rect">
            <a:avLst/>
          </a:prstGeom>
        </p:spPr>
      </p:pic>
      <p:pic>
        <p:nvPicPr>
          <p:cNvPr id="242" name="Picture 241">
            <a:extLst>
              <a:ext uri="{FF2B5EF4-FFF2-40B4-BE49-F238E27FC236}">
                <a16:creationId xmlns:a16="http://schemas.microsoft.com/office/drawing/2014/main" id="{5E4F35A4-78E0-BFCB-3F6E-F65016817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469" y="3186449"/>
            <a:ext cx="469963" cy="469963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89B4F4C1-2F4F-1A9F-383E-E44566EE9A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795" y="3186449"/>
            <a:ext cx="469963" cy="469963"/>
          </a:xfrm>
          <a:prstGeom prst="rect">
            <a:avLst/>
          </a:prstGeom>
        </p:spPr>
      </p:pic>
      <p:pic>
        <p:nvPicPr>
          <p:cNvPr id="244" name="Picture 243">
            <a:extLst>
              <a:ext uri="{FF2B5EF4-FFF2-40B4-BE49-F238E27FC236}">
                <a16:creationId xmlns:a16="http://schemas.microsoft.com/office/drawing/2014/main" id="{B524F079-E772-9106-E726-81AA2BAAF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6143" y="3186449"/>
            <a:ext cx="469963" cy="469963"/>
          </a:xfrm>
          <a:prstGeom prst="rect">
            <a:avLst/>
          </a:prstGeom>
        </p:spPr>
      </p:pic>
      <p:pic>
        <p:nvPicPr>
          <p:cNvPr id="245" name="Picture 244">
            <a:extLst>
              <a:ext uri="{FF2B5EF4-FFF2-40B4-BE49-F238E27FC236}">
                <a16:creationId xmlns:a16="http://schemas.microsoft.com/office/drawing/2014/main" id="{E0A08FC4-AAE4-006C-8FB8-ACFF271B5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2814" y="3990217"/>
            <a:ext cx="469963" cy="469963"/>
          </a:xfrm>
          <a:prstGeom prst="rect">
            <a:avLst/>
          </a:prstGeom>
        </p:spPr>
      </p:pic>
      <p:pic>
        <p:nvPicPr>
          <p:cNvPr id="246" name="Picture 245">
            <a:extLst>
              <a:ext uri="{FF2B5EF4-FFF2-40B4-BE49-F238E27FC236}">
                <a16:creationId xmlns:a16="http://schemas.microsoft.com/office/drawing/2014/main" id="{536C834D-263E-BB81-98B8-4F0D0EAEA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3773" y="3981593"/>
            <a:ext cx="469963" cy="469963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C07F299D-C9D8-9A9A-1C10-DDF0B5C305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1855" y="3981593"/>
            <a:ext cx="469963" cy="46996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E67DBF-3AB2-2111-B3A7-854B70170112}"/>
              </a:ext>
            </a:extLst>
          </p:cNvPr>
          <p:cNvGrpSpPr/>
          <p:nvPr/>
        </p:nvGrpSpPr>
        <p:grpSpPr>
          <a:xfrm>
            <a:off x="99134" y="3214032"/>
            <a:ext cx="4557828" cy="1860989"/>
            <a:chOff x="5119879" y="4287027"/>
            <a:chExt cx="6490424" cy="2503612"/>
          </a:xfrm>
        </p:grpSpPr>
        <p:grpSp>
          <p:nvGrpSpPr>
            <p:cNvPr id="10" name="Graphic 1068">
              <a:extLst>
                <a:ext uri="{FF2B5EF4-FFF2-40B4-BE49-F238E27FC236}">
                  <a16:creationId xmlns:a16="http://schemas.microsoft.com/office/drawing/2014/main" id="{365108D5-BE9E-6289-9879-78778D90BC85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63F98A9-C5E9-1BF8-18CF-29B90A6DCF3C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E9FCA71F-79B1-EDD6-2FC4-3AA4191EB4B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C49B1D5-6868-180A-2E9F-B8909BCBB4FC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F962B09-DCF2-B089-8721-25FB74D409F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A8890D0-B391-1D19-400D-0F8A56931B28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356BFE5-DB4C-BC10-9F26-BD98F55854CA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35B7702-C43D-CD84-7033-20E15F1BAACF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E2C95F4-BCAD-F6F7-C13F-64CEA58635A7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A0071A45-E31C-75BC-70FA-E1497932E3D6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CFC59BB-81A2-6902-6FB1-AC66E76D93FC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A65BBDD7-2455-9DF7-137B-5ACBD276E8BC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842B71C0-9DCF-9A06-C09B-247918FA1FA4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1768CD1F-A89C-8CBE-F6EB-C9AC87DCFB1A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6634EE5B-8DA8-69E2-D038-71BE952786B5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BA39D2A-8BFD-5879-95D0-D1DC3A18F3B5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0ECCA3A4-509D-C3CF-374C-0327EEFA4639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5CC2FC3-147D-C4E5-BB05-3CA68BB5C016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3B8F414E-1F07-9000-98C3-26C0E17E4199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28464F4-E5EA-8E35-854D-29E1EBD96095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7E5B3C6-6ECB-D23F-76C4-873C96E0420E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7EEAC0DB-E0EA-C485-39C3-84262353E2EB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5E3FD1-C5DD-B266-C62B-9FBD60766CB9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1BE9F80A-01EC-89E0-1018-24B790C2F59E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75F9E9E7-F06B-D0E8-C12D-9F67B07BD1FF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ED9A0524-9EC0-3077-05F1-A60AC312D29D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3C4E5DA-2E52-B3DC-ACA0-5D9A04982B6B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AD9D0FC-3D23-B7F1-4210-C4C9FF9F3E0D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D6C5DCD3-AC7A-1582-D6B1-CE072AE52A87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0F6FFFD9-9EE1-3ED4-4FCF-96DBBC40ABBF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B6246F19-04A9-F36C-B22E-CE0D9EEEBAAD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525BCE4-EC23-495E-3B4D-CD05A8B4448F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3568862-8704-6DAF-66C7-A0D9503D7829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7413FE9-34F1-D46D-2B4A-AB7F72F0648C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9A785D0B-1373-1D9B-69F8-EF493D33E5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356118A-1063-D57A-225C-9D0287CDD697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20A92BE8-FEBF-76BE-6A65-68B0168EA401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5190CE10-27E5-889C-CCC9-BF8989107F02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F71C24FD-3D8B-5838-04F6-692C4696FC34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72DD784-0746-32FA-601B-B721CF59E8D1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4DF2D-5C68-3C39-4FC5-0C34F5E3DD7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D4DFC045-F393-59BC-26B7-FAF0B9FB42C6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C2EF38D-087B-F082-01BF-10858FDB8C52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84DDA7F1-BD53-3C29-D745-FF24E6E0DF9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35B134C2-6AE1-DC04-DB9D-EB4EC1C72AC4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CD713629-603B-2BEB-FC73-AD13C8FF2397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5D9C3876-9486-0DA9-2206-553BF1E0B266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69EBC459-B28D-093D-BC2E-CBFD20EC9018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2486132D-8D30-E406-324E-385875B573BF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B255A1B-9550-2F05-757B-A601688CC6D5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3ACF8273-8776-B40E-C344-B41ECF28ED08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C2886E5-CA12-36A1-ACEF-E6336005D825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EA6AD31B-0581-AABE-4FEF-122C8E07187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11DFB23-78F3-56AB-25DB-E8E08E4B4258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B58A11C3-EFB6-4F90-2A82-1B6D1CF47DB8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aphic 1068">
              <a:extLst>
                <a:ext uri="{FF2B5EF4-FFF2-40B4-BE49-F238E27FC236}">
                  <a16:creationId xmlns:a16="http://schemas.microsoft.com/office/drawing/2014/main" id="{1B801EB8-F585-CBE2-662C-449CEFDCF076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6531F84-8419-2728-1A56-0CCC010FDA5E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B85B4CA8-486A-B0E7-8736-99B836BC7873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DDEB09C-3194-7290-ACC6-57E567A315B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D742155E-2E91-75F0-1ADC-7B7FE916FD29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77AC60F-E2C4-6776-C072-E0359FA7AA02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74BE6C8-29AA-8DA7-602A-F6505A0FD5BF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2E973B81-3EE1-157D-F6CB-4BDA28545904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77598C6B-7321-3749-EBFD-233CC803241D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550CC9B-FD56-B60C-0C5D-1565F5487B15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6A951AB2-A979-6B85-79DF-D8D8236DE965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FCA75E0-5272-6CAA-6EF0-56849C88C341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34F5C820-DF37-4B70-C3C5-BA1C03E63649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08FE4C11-3B7B-6ED1-A2F7-8AD316DE9DA9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E0DCBA09-02D5-9F4A-084D-ADC40D7B4BC7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6B39AC3-D511-B09C-8D5B-B4C15BECEB45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0CF6C5C-4F95-911E-CD6E-E01C7CC22B2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F67EBFD1-29FA-4AC2-3CD3-D86A3CB9F3C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BAFC6C4C-63E5-C28B-B95C-7145C06D92CF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0EAA5E4-059C-1734-BFAE-34A32DFDC192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9818F68-104C-E46F-0035-93B7BDB783E6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39926633-A0E0-C860-5165-24B23B88D5FE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B15B05B1-FAD3-FCDD-E456-8434DDD2E3B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ED2FC58-1ABC-E33E-B25B-25DACB2E0D18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A0256D-E45F-ABFD-B78C-AFD47232CE90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16EBB0B5-6674-E790-BA86-F9EA180BD150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58F55DD4-78D9-90A7-5646-BBE7127ED5FA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584DE2EB-F873-5C4F-4F1A-D1784138708F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FF034C5-192B-BB08-7F68-D213C9C6ABE4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FCCE5BB-160B-4978-B4FC-3EE2D92664E4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9B00E95F-A6D9-FA7C-C544-911AD9A191B4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75DD6044-96EA-52DD-A302-E56F42116C9A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94BA08BC-F85B-4E3E-AB3B-E686E66A061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C5ADA09A-0E4C-2B58-1925-430F2B0FC35A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0297F348-DD7B-6080-C914-8BDD5C597780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32E27A2-9C76-6936-004C-6BA851E9482A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56D4CBF7-CE65-F7EF-712A-72A9F80F426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02F5547-A927-FD7E-B569-5F871097B28E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13EB7A62-5B10-6B60-644C-2C5378AC0B2C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F18435C3-661A-8920-6966-0F89F96E573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aphic 1068">
              <a:extLst>
                <a:ext uri="{FF2B5EF4-FFF2-40B4-BE49-F238E27FC236}">
                  <a16:creationId xmlns:a16="http://schemas.microsoft.com/office/drawing/2014/main" id="{B0B4C215-FD01-1D25-C4B7-6B765BA08C4B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2A7C7C-9973-5EEF-7B75-627CB43411A2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435A657-E7E7-65EA-47B2-1F1BDAEA72E5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E527108-9BE5-0ABD-462B-CCAE427C4BB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07BCB4D-48BE-681D-6F28-9C11AD54D0B6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59F5B728-B98C-FA55-A7BF-F5E522E898EB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20CAE6B-64C3-117D-F98D-3F03D310DD93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6A7622D-F9F2-5743-C67B-67886181447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2247CF7-5EC2-4EC5-C4D5-AF8A334A6C77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2B7A19AE-8AF6-F9DE-273E-00780AB6606B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55FACA02-921D-2EFF-0D72-F0E7D405AC29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B39A20A-CB4C-A4B7-C193-F30CA758743B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4CF8572-928F-BAFA-C306-DCA3726E2A30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1458236-0940-02FE-90F8-30D6140CA25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D565C349-B3E4-E4AC-2B2D-1E1E8810F428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30AE40F-6A72-3773-5CE4-8A197DB99E11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34E7B890-320E-A06D-E7A2-E1B89B4182B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9D8668C2-C7C2-4BEF-CB8A-1BEFF45B5E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099D553-7CA2-A110-C6D2-12F1FFDD08E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CC49B44-4722-74C5-1A5C-A32E0E323AC9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613D804-CDC7-A7D3-DCA2-AABBA102E452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887B76C-04CA-46F3-1949-9FCBC02F78E9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530BBD2-436B-B75B-4901-1EE1CBEAA500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B89446FE-506D-D492-7B88-0C85FB04EE28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C40FB05E-2610-649E-4FE5-5047E900385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BB019D3D-898A-4E8B-472C-78D77897C90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04C4300-BBA3-7718-245E-49723E3E57A4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46ACA80-979F-2808-E698-D944F08886B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30A1FF3-CE0A-A485-013C-0801A8981157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185F3D59-BA1C-33FF-655C-397EF1128994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4ACD1C3-EFF3-88B0-8B91-354A011C12CC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3EAEAF0-C006-F5FA-FECF-362737436A4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D933212-4E47-EEF9-E63C-DEAA3222C1A8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10C5296-F1CC-240C-3ED6-3BD47F2CFA4A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D0FA1BB-BF4E-724E-6777-558F775EEBB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F220AE2-F344-223A-AD31-0A99BA270C58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DC30286B-3047-77D6-9B7A-612571C5A820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CD8978-A245-3C8F-826D-1A1360FD5A56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B0B9607-22B7-CB3C-152C-9C89DE093EEB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EF57376-F7E6-0A87-6C9E-FD738416F77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85C4359-8E6B-9279-7251-DD9A4D3158E4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98E1C77-4A9B-C351-DCE1-5AB51CD82386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AD7F0F56-B7CF-207E-9CBA-047DCC9BD9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7A976F3-8176-7B9B-64F8-0CCB52D6838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8CB69B6-3177-853C-CF11-0BD231468285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8075AFFC-7F5C-A3A3-0957-BC226D76D72C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FFB1183-256D-29F8-559B-D162987A8863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7D1CD54-D101-6485-04AB-35418E1E0865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EF77882-B9D6-37EA-153A-D93EE29E18A6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D64B8E8-4CA9-8B01-256A-9917EA9D83BB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2188496-646A-EF06-30FF-7F20A0EA7090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6E1D1D6-8649-1409-72E5-CEBE5BFFFC47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2034F20D-FEA1-0215-FF42-EB847B0059CE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7F4A91B3-35E2-64AE-E068-8CB3BD89EC8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0A5552B-DD7B-3AC1-8979-E0191E7635C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61EBAAC-B6DD-EE70-34E2-A36C2FD07257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1C954165-CC91-4201-9F3E-F4EC9B090F7A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A6BB4C0-6E65-5B6E-2688-D53E0F88B2E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589AD353-3C04-F6AD-4533-7FF409027C7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EF17BA9A-6B35-2FC8-E7C1-A79FEAD7996A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55FFCE4-084C-7B7C-1677-6E4F574952D5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7252915-242F-7066-0E4E-74C8FEAAB01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A79EA4F-8888-5C06-40FC-A2386A68628D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3F52FF97-3393-F8C5-3DB2-D5D52D7C3EA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83490BBA-5AF4-249D-4905-A539164C921A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27706F11-D241-61AC-1652-68F2AEF0EAF9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B56161F-B98B-19CC-11E6-930523993294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256088-CE53-4A79-DB72-FC2C4D555A8A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AED04D4-72B9-A664-BC3B-D3AC498D20A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FC7D74B-E9F2-BD95-3E57-73F5E404E7D5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B55F2CC-D5A2-5D1A-70F5-31350FB4E8CA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20C483A-01A6-E33F-DB86-3736FAF6B6C6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95C4E4A-E50A-9A5B-AC6D-755683D8E17A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A44C7D4-745A-C69F-A2DE-72F343744E10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B937B19-53D9-9C67-42FC-0601AFEC440A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FA8AE9A-EC72-8DC1-71A9-B2500612B2F4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27D926B-0F72-08AE-22B0-89311ABDEE51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C3E85BF-FE19-E346-F033-D422732FB91A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83B267C-BC04-0CFC-81B6-1484BEE214A2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DE21D4A-7543-6727-B6DF-48E453DF358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8D8BB06-F103-82B0-C6FC-F3DB3622CDFA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B369E29-80C8-B84A-64DF-CF16C7890246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87CA5D4-6981-03F0-6AE1-62BA3CAE95FA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1533CA4-FEFE-246F-3A34-6C9E4F7C5549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3BE523-C898-4D95-291C-B53350FB6CF5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8737E1D-702C-B48B-FFD9-9D82B41419EF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3D1217D-77F8-40B6-7C54-AA2FA8C42D2C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AE0B705-F403-0542-9289-BD38AF9CC228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1F9DEDE-2DC5-9FDF-4FB7-3BEC7B58A3F6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AF65606-C284-365B-EFF0-115FF81ACBFB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6FEA1F0-54BE-F56C-F8C8-277D0CBBA3E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762A957-365D-5219-C9D0-866B4EDC5AA5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AB19628-4689-D8E8-74EC-D8C4A8BDAA29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BAAF178-7A1D-D891-6136-CB79FD2D8142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4732672-47BD-6CF5-6110-310856584774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5F273B-8A1A-AFFC-E325-93133D721160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E40463A-DB42-03E1-E010-792B5BB293D0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C154D43-315A-57BD-4F4E-A0D1CC07E60B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4E5196-CBB9-16CE-AA47-CCC9469915CF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A72F0EB-29CE-B624-C5BE-79EC9260DD77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66DDD94-D106-10C3-D40F-644D69A98558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7FD2B77-499A-F1F7-705D-90D96B942C5C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1F3C315-E735-FA29-EA6E-3BD1377ED430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6F386F3-F4A1-3902-00A2-3181EC0EFE17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EC3AC-633B-E96A-3148-63DD59F7B53A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68D2EC9-8922-79A2-3547-FBBC829A0702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A67E19-0549-FA33-57BF-3DC8710BC086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867B730-737C-9B33-D98C-C32AC034EEC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B9A13BD-0919-9723-BD9B-B2C1C546F40C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660BD624-072A-82EE-97F9-EDB61EA7E40F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F8C1F92-D9C5-4F03-0E0A-3338FB0E864C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4EDE292-AACE-64EA-62C0-0F5DAAC6AC0F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B229995-E7E7-F798-9BE5-1E429AF9D23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01D551B-D41E-1B06-5517-10FE0BE4768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408FDD2-D32A-AFC3-53F4-692CE08B97DF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49E07BB-311A-2F83-5CBE-B49B9ACD948D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7F25FE5-37BF-DE9E-3A03-591B116BC9DE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060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7" grpId="0" animBg="1"/>
      <p:bldP spid="2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D8A462-3780-B70F-8BF6-97C09A74DF4B}"/>
              </a:ext>
            </a:extLst>
          </p:cNvPr>
          <p:cNvSpPr txBox="1"/>
          <p:nvPr/>
        </p:nvSpPr>
        <p:spPr>
          <a:xfrm>
            <a:off x="2483593" y="272165"/>
            <a:ext cx="3605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ln w="9525">
                  <a:solidFill>
                    <a:srgbClr val="002D3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BÌNH CHỌN NHÓM ĐỌC HAY NHẤT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80318" y="2669132"/>
            <a:ext cx="6507906" cy="2708756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</p:spTree>
    <p:controls>
      <mc:AlternateContent xmlns:mc="http://schemas.openxmlformats.org/markup-compatibility/2006">
        <mc:Choice xmlns:v="urn:schemas-microsoft-com:vml" Requires="v">
          <p:control name="TextBox1" r:id="rId1" imgW="3779640" imgH="624960"/>
        </mc:Choice>
        <mc:Fallback>
          <p:control name="TextBox1" r:id="rId1" imgW="3779640" imgH="62496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BC153AEE-DC6D-EE23-C4A9-471B692A900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36329" y="1688529"/>
                  <a:ext cx="3780418" cy="62324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0">
            <a:extLst>
              <a:ext uri="{FF2B5EF4-FFF2-40B4-BE49-F238E27FC236}">
                <a16:creationId xmlns:a16="http://schemas.microsoft.com/office/drawing/2014/main" id="{57F2AC62-7CB4-BA5A-50AD-3E6AD0D71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32162" y="-249985"/>
            <a:ext cx="4850651" cy="1863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6" name="TextBox 235">
            <a:extLst>
              <a:ext uri="{FF2B5EF4-FFF2-40B4-BE49-F238E27FC236}">
                <a16:creationId xmlns:a16="http://schemas.microsoft.com/office/drawing/2014/main" id="{BD6E2A18-BC23-C14A-2883-0A295BFC5343}"/>
              </a:ext>
            </a:extLst>
          </p:cNvPr>
          <p:cNvSpPr txBox="1"/>
          <p:nvPr/>
        </p:nvSpPr>
        <p:spPr>
          <a:xfrm>
            <a:off x="3171745" y="178693"/>
            <a:ext cx="69070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6000" b="1" dirty="0" err="1">
                <a:ln w="19050">
                  <a:solidFill>
                    <a:srgbClr val="002060"/>
                  </a:solidFill>
                </a:ln>
                <a:solidFill>
                  <a:srgbClr val="0070C0"/>
                </a:solidFill>
                <a:latin typeface="LNTH-Dinomiko" panose="02000500000000000000" pitchFamily="2" charset="0"/>
                <a:cs typeface="Calibri" panose="020F0502020204030204" pitchFamily="34" charset="0"/>
              </a:rPr>
              <a:t>Dặn</a:t>
            </a:r>
            <a:r>
              <a:rPr lang="en-US" sz="6000" b="1" dirty="0">
                <a:ln w="19050">
                  <a:solidFill>
                    <a:srgbClr val="002060"/>
                  </a:solidFill>
                </a:ln>
                <a:solidFill>
                  <a:srgbClr val="0070C0"/>
                </a:solidFill>
                <a:latin typeface="LNTH-Dinomiko" panose="02000500000000000000" pitchFamily="2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 w="19050">
                  <a:solidFill>
                    <a:srgbClr val="002060"/>
                  </a:solidFill>
                </a:ln>
                <a:solidFill>
                  <a:srgbClr val="0070C0"/>
                </a:solidFill>
                <a:latin typeface="LNTH-Dinomiko" panose="02000500000000000000" pitchFamily="2" charset="0"/>
                <a:cs typeface="Calibri" panose="020F0502020204030204" pitchFamily="34" charset="0"/>
              </a:rPr>
              <a:t>dò</a:t>
            </a:r>
            <a:endParaRPr lang="en-US" sz="6000" b="1" dirty="0">
              <a:ln w="19050">
                <a:solidFill>
                  <a:srgbClr val="002060"/>
                </a:solidFill>
              </a:ln>
              <a:solidFill>
                <a:srgbClr val="0070C0"/>
              </a:solidFill>
              <a:latin typeface="LNTH-Dinomiko" panose="02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8" name="TextBox 34">
            <a:extLst>
              <a:ext uri="{FF2B5EF4-FFF2-40B4-BE49-F238E27FC236}">
                <a16:creationId xmlns:a16="http://schemas.microsoft.com/office/drawing/2014/main" id="{0BF2EBAB-4E3A-F23B-D2A7-F2E889EC0C6F}"/>
              </a:ext>
            </a:extLst>
          </p:cNvPr>
          <p:cNvSpPr txBox="1"/>
          <p:nvPr/>
        </p:nvSpPr>
        <p:spPr>
          <a:xfrm>
            <a:off x="1364765" y="1350537"/>
            <a:ext cx="4382066" cy="589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800">
              <a:lnSpc>
                <a:spcPct val="15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3CCC1D-0E8E-CA0F-55D4-F56454B90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470679" y="1288549"/>
            <a:ext cx="689997" cy="689997"/>
          </a:xfrm>
          <a:prstGeom prst="rect">
            <a:avLst/>
          </a:prstGeom>
        </p:spPr>
      </p:pic>
      <p:sp>
        <p:nvSpPr>
          <p:cNvPr id="20" name="TextBox 36">
            <a:extLst>
              <a:ext uri="{FF2B5EF4-FFF2-40B4-BE49-F238E27FC236}">
                <a16:creationId xmlns:a16="http://schemas.microsoft.com/office/drawing/2014/main" id="{8A436C61-73EE-7D7B-D116-18E5F6B999B5}"/>
              </a:ext>
            </a:extLst>
          </p:cNvPr>
          <p:cNvSpPr txBox="1"/>
          <p:nvPr/>
        </p:nvSpPr>
        <p:spPr>
          <a:xfrm>
            <a:off x="1364765" y="2086296"/>
            <a:ext cx="4382066" cy="589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800">
              <a:lnSpc>
                <a:spcPct val="15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B60AEB-7740-DFFB-C911-B2ABF2D70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470679" y="2024308"/>
            <a:ext cx="689997" cy="689997"/>
          </a:xfrm>
          <a:prstGeom prst="rect">
            <a:avLst/>
          </a:prstGeom>
        </p:spPr>
      </p:pic>
      <p:sp>
        <p:nvSpPr>
          <p:cNvPr id="22" name="TextBox 38">
            <a:extLst>
              <a:ext uri="{FF2B5EF4-FFF2-40B4-BE49-F238E27FC236}">
                <a16:creationId xmlns:a16="http://schemas.microsoft.com/office/drawing/2014/main" id="{44D32825-30DE-34D7-E3AE-FE2200CF581F}"/>
              </a:ext>
            </a:extLst>
          </p:cNvPr>
          <p:cNvSpPr txBox="1"/>
          <p:nvPr/>
        </p:nvSpPr>
        <p:spPr>
          <a:xfrm>
            <a:off x="1364765" y="2822055"/>
            <a:ext cx="4382066" cy="589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800">
              <a:lnSpc>
                <a:spcPct val="15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C28916-0ACC-C423-F185-D5A7036A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470679" y="2760067"/>
            <a:ext cx="689997" cy="689997"/>
          </a:xfrm>
          <a:prstGeom prst="rect">
            <a:avLst/>
          </a:prstGeom>
        </p:spPr>
      </p:pic>
      <p:sp>
        <p:nvSpPr>
          <p:cNvPr id="24" name="TextBox 40">
            <a:extLst>
              <a:ext uri="{FF2B5EF4-FFF2-40B4-BE49-F238E27FC236}">
                <a16:creationId xmlns:a16="http://schemas.microsoft.com/office/drawing/2014/main" id="{7D91840F-9A2E-399D-D0BE-72A25E0BF5A1}"/>
              </a:ext>
            </a:extLst>
          </p:cNvPr>
          <p:cNvSpPr txBox="1"/>
          <p:nvPr/>
        </p:nvSpPr>
        <p:spPr>
          <a:xfrm>
            <a:off x="1364765" y="3557814"/>
            <a:ext cx="4382066" cy="589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800">
              <a:lnSpc>
                <a:spcPct val="15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F5B7B3A-A2EB-4853-7715-ECABF2D7F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470679" y="3495826"/>
            <a:ext cx="689997" cy="68999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48D400A-9E26-D717-1F18-613BAE61C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825120" y="1792303"/>
            <a:ext cx="3318880" cy="33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7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73" y="3786690"/>
            <a:ext cx="2358957" cy="123738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36" y="2978577"/>
            <a:ext cx="3886848" cy="212234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" y="-12700"/>
            <a:ext cx="3876735" cy="174331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13" y="41877"/>
            <a:ext cx="1525439" cy="1171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A25022-A50E-CE83-D153-6DC246648695}"/>
              </a:ext>
            </a:extLst>
          </p:cNvPr>
          <p:cNvSpPr txBox="1"/>
          <p:nvPr/>
        </p:nvSpPr>
        <p:spPr>
          <a:xfrm>
            <a:off x="2043682" y="642254"/>
            <a:ext cx="4876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55600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TIẾNG</a:t>
            </a:r>
            <a:r>
              <a:rPr kumimoji="0" lang="en-US" sz="8000" b="0" i="0" u="none" strike="noStrike" kern="1200" cap="none" spc="0" normalizeH="0" baseline="0" noProof="0" dirty="0">
                <a:ln w="355600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55600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VIỆT</a:t>
            </a:r>
            <a:endParaRPr kumimoji="0" lang="en-US" sz="8000" b="0" i="0" u="none" strike="noStrike" kern="1200" cap="none" spc="0" normalizeH="0" baseline="0" noProof="0" dirty="0">
              <a:ln w="355600">
                <a:solidFill>
                  <a:prstClr val="white"/>
                </a:solidFill>
              </a:ln>
              <a:solidFill>
                <a:srgbClr val="AF37A6"/>
              </a:solidFill>
              <a:effectLst/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67F1A6-43FB-4442-99E1-783EC497D2F1}"/>
              </a:ext>
            </a:extLst>
          </p:cNvPr>
          <p:cNvSpPr txBox="1"/>
          <p:nvPr/>
        </p:nvSpPr>
        <p:spPr>
          <a:xfrm>
            <a:off x="2043682" y="628859"/>
            <a:ext cx="56926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8175">
                    <a:lumMod val="5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2D38">
                    <a:lumMod val="50000"/>
                    <a:lumOff val="5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I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CB51">
                    <a:lumMod val="75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Ế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N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G</a:t>
            </a:r>
            <a:r>
              <a:rPr kumimoji="0" lang="en-US" sz="8000" b="0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V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8175">
                    <a:lumMod val="75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I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Ệ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</a:t>
            </a:r>
            <a:endParaRPr kumimoji="0" lang="en-US" sz="80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51A59F"/>
              </a:solidFill>
              <a:effectLst/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BF4A6-E430-34CA-42FB-989DF79B46B7}"/>
              </a:ext>
            </a:extLst>
          </p:cNvPr>
          <p:cNvSpPr txBox="1"/>
          <p:nvPr/>
        </p:nvSpPr>
        <p:spPr>
          <a:xfrm>
            <a:off x="1291615" y="2165355"/>
            <a:ext cx="6117380" cy="76944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165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Xin </a:t>
            </a:r>
            <a:r>
              <a:rPr kumimoji="0" lang="en-US" sz="4400" b="0" i="0" u="none" strike="noStrike" kern="1200" cap="none" spc="0" normalizeH="0" baseline="0" noProof="0" dirty="0" err="1">
                <a:ln w="165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 w="165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165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 w="165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165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hẹn</a:t>
            </a:r>
            <a:r>
              <a:rPr kumimoji="0" lang="en-US" sz="4400" b="0" i="0" u="none" strike="noStrike" kern="1200" cap="none" spc="0" normalizeH="0" baseline="0" noProof="0" dirty="0">
                <a:ln w="165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165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gặp</a:t>
            </a:r>
            <a:r>
              <a:rPr kumimoji="0" lang="en-US" sz="4400" b="0" i="0" u="none" strike="noStrike" kern="1200" cap="none" spc="0" normalizeH="0" baseline="0" noProof="0" dirty="0">
                <a:ln w="165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165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 w="165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036747-327E-6F2A-89AC-384EF2AA0A9F}"/>
              </a:ext>
            </a:extLst>
          </p:cNvPr>
          <p:cNvSpPr txBox="1"/>
          <p:nvPr/>
        </p:nvSpPr>
        <p:spPr>
          <a:xfrm>
            <a:off x="1309140" y="2178055"/>
            <a:ext cx="59618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1F497D">
                    <a:lumMod val="40000"/>
                    <a:lumOff val="6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X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i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n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1F497D">
                    <a:lumMod val="40000"/>
                    <a:lumOff val="6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à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o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1F497D">
                    <a:lumMod val="40000"/>
                    <a:lumOff val="6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v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1F497D">
                    <a:lumMod val="40000"/>
                    <a:lumOff val="6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ẹ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n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1F497D">
                    <a:lumMod val="40000"/>
                    <a:lumOff val="6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g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ặ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B771B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p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1F497D">
                    <a:lumMod val="40000"/>
                    <a:lumOff val="6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l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B469D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ạ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i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1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FE23C61-A33A-8249-87F5-E5EEE0090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365835"/>
            <a:ext cx="9144002" cy="2040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F5050BD-83C2-1048-8C57-4D3B988B52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43967" y="626744"/>
            <a:ext cx="2494149" cy="2772401"/>
          </a:xfrm>
          <a:prstGeom prst="rect">
            <a:avLst/>
          </a:prstGeom>
        </p:spPr>
      </p:pic>
      <p:pic>
        <p:nvPicPr>
          <p:cNvPr id="2" name="在线媒体 1" descr="可爱卡通活泼动感搞怪">
            <a:hlinkClick r:id="" action="ppaction://media"/>
            <a:extLst>
              <a:ext uri="{FF2B5EF4-FFF2-40B4-BE49-F238E27FC236}">
                <a16:creationId xmlns:a16="http://schemas.microsoft.com/office/drawing/2014/main" id="{D2B499A7-08D9-1042-9B1B-CD344618F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698" y="-740134"/>
            <a:ext cx="609600" cy="609600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DEABF6EA-778E-E97A-9066-9F8F0B7888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72000" y="123478"/>
            <a:ext cx="4535490" cy="2772401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34F03E6-A826-C7DA-FBF9-5DB780C9E5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0" b="96162" l="9987" r="89981">
                        <a14:foregroundMark x1="52359" y1="86707" x2="53588" y2="96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920057"/>
            <a:ext cx="2550916" cy="20407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827966-C264-4027-22AB-C07D3D439559}"/>
              </a:ext>
            </a:extLst>
          </p:cNvPr>
          <p:cNvSpPr txBox="1"/>
          <p:nvPr/>
        </p:nvSpPr>
        <p:spPr>
          <a:xfrm>
            <a:off x="4771650" y="687052"/>
            <a:ext cx="29523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999E1D34-13F9-850B-6143-B32D1DF35E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3967" y="1729658"/>
            <a:ext cx="532069" cy="58644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C0C6633E-69B4-C706-A124-9D6F05ACF2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9552" y="1275606"/>
            <a:ext cx="2381077" cy="1833429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0C8F7E53-6962-D2FD-C0AB-292AFA0BB8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59632" y="3360891"/>
            <a:ext cx="2016224" cy="1552492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B5C771FD-AC41-3678-1374-0D64DC2391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823289" y="3186593"/>
            <a:ext cx="2381077" cy="1833429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2CADB9E4-3D4B-71BB-2643-57DF33D470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457039" y="3220423"/>
            <a:ext cx="2381077" cy="1833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2D54A4-3181-3983-01EE-175AB6A46AAC}"/>
              </a:ext>
            </a:extLst>
          </p:cNvPr>
          <p:cNvSpPr txBox="1"/>
          <p:nvPr/>
        </p:nvSpPr>
        <p:spPr>
          <a:xfrm>
            <a:off x="1117536" y="1874352"/>
            <a:ext cx="130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11">
            <a:extLst>
              <a:ext uri="{FF2B5EF4-FFF2-40B4-BE49-F238E27FC236}">
                <a16:creationId xmlns:a16="http://schemas.microsoft.com/office/drawing/2014/main" id="{23A2FF6B-E643-4517-90FD-FE0B9B6A1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01709" y="3867894"/>
            <a:ext cx="532069" cy="586448"/>
          </a:xfrm>
          <a:prstGeom prst="rect">
            <a:avLst/>
          </a:prstGeom>
        </p:spPr>
      </p:pic>
      <p:pic>
        <p:nvPicPr>
          <p:cNvPr id="32" name="Picture 11">
            <a:extLst>
              <a:ext uri="{FF2B5EF4-FFF2-40B4-BE49-F238E27FC236}">
                <a16:creationId xmlns:a16="http://schemas.microsoft.com/office/drawing/2014/main" id="{640FD291-9F7A-0508-CB54-95E687B11E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67554" y="3867894"/>
            <a:ext cx="532069" cy="586448"/>
          </a:xfrm>
          <a:prstGeom prst="rect">
            <a:avLst/>
          </a:prstGeom>
        </p:spPr>
      </p:pic>
      <p:pic>
        <p:nvPicPr>
          <p:cNvPr id="33" name="Picture 11">
            <a:extLst>
              <a:ext uri="{FF2B5EF4-FFF2-40B4-BE49-F238E27FC236}">
                <a16:creationId xmlns:a16="http://schemas.microsoft.com/office/drawing/2014/main" id="{80CF673A-03FB-BBFE-90C6-1F19169F9D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81542" y="3888547"/>
            <a:ext cx="532069" cy="586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FACEC0-30E9-3C82-3497-34648B5EC76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84098" y="2220212"/>
            <a:ext cx="2645893" cy="1597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B43ED7-3511-B5F6-FD72-DEC231741C4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08996" y="2220212"/>
            <a:ext cx="2645893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93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FE23C61-A33A-8249-87F5-E5EEE0090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365835"/>
            <a:ext cx="9144002" cy="2040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F5050BD-83C2-1048-8C57-4D3B988B52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43967" y="626744"/>
            <a:ext cx="2494149" cy="2772401"/>
          </a:xfrm>
          <a:prstGeom prst="rect">
            <a:avLst/>
          </a:prstGeom>
        </p:spPr>
      </p:pic>
      <p:pic>
        <p:nvPicPr>
          <p:cNvPr id="2" name="在线媒体 1" descr="可爱卡通活泼动感搞怪">
            <a:hlinkClick r:id="" action="ppaction://media"/>
            <a:extLst>
              <a:ext uri="{FF2B5EF4-FFF2-40B4-BE49-F238E27FC236}">
                <a16:creationId xmlns:a16="http://schemas.microsoft.com/office/drawing/2014/main" id="{D2B499A7-08D9-1042-9B1B-CD344618F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698" y="-740134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D319A16-79E0-068B-C260-FBBC1EFFC8FE}"/>
              </a:ext>
            </a:extLst>
          </p:cNvPr>
          <p:cNvGrpSpPr/>
          <p:nvPr/>
        </p:nvGrpSpPr>
        <p:grpSpPr>
          <a:xfrm>
            <a:off x="4572000" y="123478"/>
            <a:ext cx="4535490" cy="2772401"/>
            <a:chOff x="4572000" y="123478"/>
            <a:chExt cx="4535490" cy="277240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4554DF2-F347-A8D5-AD54-783B758C80E7}"/>
                </a:ext>
              </a:extLst>
            </p:cNvPr>
            <p:cNvSpPr txBox="1"/>
            <p:nvPr/>
          </p:nvSpPr>
          <p:spPr>
            <a:xfrm>
              <a:off x="5076055" y="2047994"/>
              <a:ext cx="21381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Phan </a:t>
              </a:r>
              <a:r>
                <a:rPr lang="en-US" dirty="0" err="1"/>
                <a:t>Thị</a:t>
              </a:r>
              <a:r>
                <a:rPr lang="en-US" dirty="0"/>
                <a:t> </a:t>
              </a:r>
              <a:r>
                <a:rPr lang="en-US" dirty="0" err="1"/>
                <a:t>Thiện</a:t>
              </a:r>
              <a:r>
                <a:rPr lang="en-US" dirty="0"/>
                <a:t> LẦN 2</a:t>
              </a:r>
            </a:p>
          </p:txBody>
        </p:sp>
        <p:pic>
          <p:nvPicPr>
            <p:cNvPr id="14" name="Picture 15">
              <a:extLst>
                <a:ext uri="{FF2B5EF4-FFF2-40B4-BE49-F238E27FC236}">
                  <a16:creationId xmlns:a16="http://schemas.microsoft.com/office/drawing/2014/main" id="{DEABF6EA-778E-E97A-9066-9F8F0B788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572000" y="123478"/>
              <a:ext cx="4535490" cy="2772401"/>
            </a:xfrm>
            <a:prstGeom prst="rect">
              <a:avLst/>
            </a:prstGeom>
          </p:spPr>
        </p:pic>
      </p:grp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34F03E6-A826-C7DA-FBF9-5DB780C9E5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0" b="96162" l="9987" r="89981">
                        <a14:foregroundMark x1="52359" y1="86707" x2="53588" y2="96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920057"/>
            <a:ext cx="2550916" cy="20407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827966-C264-4027-22AB-C07D3D439559}"/>
              </a:ext>
            </a:extLst>
          </p:cNvPr>
          <p:cNvSpPr txBox="1"/>
          <p:nvPr/>
        </p:nvSpPr>
        <p:spPr>
          <a:xfrm>
            <a:off x="4771650" y="687052"/>
            <a:ext cx="29523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999E1D34-13F9-850B-6143-B32D1DF35E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3967" y="1729658"/>
            <a:ext cx="532069" cy="58644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C0C6633E-69B4-C706-A124-9D6F05ACF2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9552" y="1275606"/>
            <a:ext cx="2381077" cy="1833429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0C8F7E53-6962-D2FD-C0AB-292AFA0BB8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59632" y="3360891"/>
            <a:ext cx="2016224" cy="1552492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B5C771FD-AC41-3678-1374-0D64DC2391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823289" y="3186593"/>
            <a:ext cx="2381077" cy="1833429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2CADB9E4-3D4B-71BB-2643-57DF33D470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457039" y="3220423"/>
            <a:ext cx="2381077" cy="1833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2D54A4-3181-3983-01EE-175AB6A46AAC}"/>
              </a:ext>
            </a:extLst>
          </p:cNvPr>
          <p:cNvSpPr txBox="1"/>
          <p:nvPr/>
        </p:nvSpPr>
        <p:spPr>
          <a:xfrm>
            <a:off x="1117536" y="1874352"/>
            <a:ext cx="130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Vượt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1" name="Picture 11">
            <a:extLst>
              <a:ext uri="{FF2B5EF4-FFF2-40B4-BE49-F238E27FC236}">
                <a16:creationId xmlns:a16="http://schemas.microsoft.com/office/drawing/2014/main" id="{23A2FF6B-E643-4517-90FD-FE0B9B6A1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01709" y="3867894"/>
            <a:ext cx="532069" cy="586448"/>
          </a:xfrm>
          <a:prstGeom prst="rect">
            <a:avLst/>
          </a:prstGeom>
        </p:spPr>
      </p:pic>
      <p:pic>
        <p:nvPicPr>
          <p:cNvPr id="32" name="Picture 11">
            <a:extLst>
              <a:ext uri="{FF2B5EF4-FFF2-40B4-BE49-F238E27FC236}">
                <a16:creationId xmlns:a16="http://schemas.microsoft.com/office/drawing/2014/main" id="{640FD291-9F7A-0508-CB54-95E687B11E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67554" y="3867894"/>
            <a:ext cx="532069" cy="586448"/>
          </a:xfrm>
          <a:prstGeom prst="rect">
            <a:avLst/>
          </a:prstGeom>
        </p:spPr>
      </p:pic>
      <p:pic>
        <p:nvPicPr>
          <p:cNvPr id="33" name="Picture 11">
            <a:extLst>
              <a:ext uri="{FF2B5EF4-FFF2-40B4-BE49-F238E27FC236}">
                <a16:creationId xmlns:a16="http://schemas.microsoft.com/office/drawing/2014/main" id="{80CF673A-03FB-BBFE-90C6-1F19169F9D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81542" y="3888547"/>
            <a:ext cx="532069" cy="5864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87E9AB-E988-C6DA-5E26-E2A0CACC0881}"/>
              </a:ext>
            </a:extLst>
          </p:cNvPr>
          <p:cNvSpPr txBox="1"/>
          <p:nvPr/>
        </p:nvSpPr>
        <p:spPr>
          <a:xfrm>
            <a:off x="1907704" y="3749762"/>
            <a:ext cx="845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38F734-6AC4-E1D8-A6F5-E6EC725EF23E}"/>
              </a:ext>
            </a:extLst>
          </p:cNvPr>
          <p:cNvSpPr txBox="1"/>
          <p:nvPr/>
        </p:nvSpPr>
        <p:spPr>
          <a:xfrm>
            <a:off x="4379268" y="3760348"/>
            <a:ext cx="1353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E49625-B4A6-DE25-D286-03592B7E687C}"/>
              </a:ext>
            </a:extLst>
          </p:cNvPr>
          <p:cNvSpPr txBox="1"/>
          <p:nvPr/>
        </p:nvSpPr>
        <p:spPr>
          <a:xfrm>
            <a:off x="7142291" y="3783194"/>
            <a:ext cx="1279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7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1964151" y="361905"/>
            <a:ext cx="5715001" cy="45770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1856613" y="3491333"/>
            <a:ext cx="1185112" cy="1648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6226342" y="292434"/>
            <a:ext cx="902369" cy="2159674"/>
          </a:xfrm>
          <a:prstGeom prst="rect">
            <a:avLst/>
          </a:prstGeom>
        </p:spPr>
      </p:pic>
      <p:pic>
        <p:nvPicPr>
          <p:cNvPr id="16" name="图片 24">
            <a:extLst>
              <a:ext uri="{FF2B5EF4-FFF2-40B4-BE49-F238E27FC236}">
                <a16:creationId xmlns:a16="http://schemas.microsoft.com/office/drawing/2014/main" id="{8154F5D8-584B-9FCA-4746-CD47F2B5D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0188"/>
            <a:ext cx="3876735" cy="1743312"/>
          </a:xfrm>
          <a:prstGeom prst="rect">
            <a:avLst/>
          </a:prstGeom>
        </p:spPr>
      </p:pic>
      <p:pic>
        <p:nvPicPr>
          <p:cNvPr id="18" name="图片 24">
            <a:extLst>
              <a:ext uri="{FF2B5EF4-FFF2-40B4-BE49-F238E27FC236}">
                <a16:creationId xmlns:a16="http://schemas.microsoft.com/office/drawing/2014/main" id="{B883E0E1-618A-5268-965D-AAEE0EBFD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656" y="1203598"/>
            <a:ext cx="3876735" cy="17433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5AA21F-DF9E-2386-D312-D267A7EA6E10}"/>
              </a:ext>
            </a:extLst>
          </p:cNvPr>
          <p:cNvSpPr txBox="1"/>
          <p:nvPr/>
        </p:nvSpPr>
        <p:spPr>
          <a:xfrm rot="21535412">
            <a:off x="2563374" y="710646"/>
            <a:ext cx="4396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Hoạt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 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Động</a:t>
            </a:r>
            <a:endParaRPr lang="en-US" sz="7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#9Slide05 Phobia" panose="02000506000000020003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7C9822-D0A1-3D39-97ED-EE6A9E56C630}"/>
              </a:ext>
            </a:extLst>
          </p:cNvPr>
          <p:cNvSpPr txBox="1"/>
          <p:nvPr/>
        </p:nvSpPr>
        <p:spPr>
          <a:xfrm>
            <a:off x="2502374" y="1689604"/>
            <a:ext cx="4418013" cy="2431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L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U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Y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Ệ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N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Đ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Ọ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C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T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H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À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N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H 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T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I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Ế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N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G</a:t>
            </a:r>
            <a:endParaRPr lang="en-US" sz="54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5CDAEEE5-7E02-6F81-BA84-A373212514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73241" y="1824806"/>
            <a:ext cx="2509621" cy="331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2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" y="-12700"/>
            <a:ext cx="3876735" cy="1743312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F90ACA8E-F091-854E-129A-81F686F7B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59832" y="-164554"/>
            <a:ext cx="5175505" cy="19442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E62676-989D-2A73-262A-A6857B3E7C98}"/>
              </a:ext>
            </a:extLst>
          </p:cNvPr>
          <p:cNvSpPr txBox="1"/>
          <p:nvPr/>
        </p:nvSpPr>
        <p:spPr>
          <a:xfrm>
            <a:off x="3159092" y="627534"/>
            <a:ext cx="49769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Đọc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Mẫu</a:t>
            </a:r>
            <a:endParaRPr 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690E8A-181E-94AE-0A96-07C3EAB9C9E9}"/>
              </a:ext>
            </a:extLst>
          </p:cNvPr>
          <p:cNvGrpSpPr/>
          <p:nvPr/>
        </p:nvGrpSpPr>
        <p:grpSpPr>
          <a:xfrm>
            <a:off x="95296" y="1608920"/>
            <a:ext cx="2939101" cy="1364923"/>
            <a:chOff x="-249982" y="1882269"/>
            <a:chExt cx="3422188" cy="171282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512D0F5-574A-F42F-BA34-843B981002F1}"/>
                </a:ext>
              </a:extLst>
            </p:cNvPr>
            <p:cNvSpPr/>
            <p:nvPr/>
          </p:nvSpPr>
          <p:spPr>
            <a:xfrm>
              <a:off x="316571" y="2432528"/>
              <a:ext cx="2855635" cy="1162567"/>
            </a:xfrm>
            <a:custGeom>
              <a:avLst/>
              <a:gdLst>
                <a:gd name="connsiteX0" fmla="*/ 0 w 2855635"/>
                <a:gd name="connsiteY0" fmla="*/ 283910 h 1162567"/>
                <a:gd name="connsiteX1" fmla="*/ 283910 w 2855635"/>
                <a:gd name="connsiteY1" fmla="*/ 0 h 1162567"/>
                <a:gd name="connsiteX2" fmla="*/ 2571725 w 2855635"/>
                <a:gd name="connsiteY2" fmla="*/ 0 h 1162567"/>
                <a:gd name="connsiteX3" fmla="*/ 2855635 w 2855635"/>
                <a:gd name="connsiteY3" fmla="*/ 283910 h 1162567"/>
                <a:gd name="connsiteX4" fmla="*/ 2855635 w 2855635"/>
                <a:gd name="connsiteY4" fmla="*/ 878657 h 1162567"/>
                <a:gd name="connsiteX5" fmla="*/ 2571725 w 2855635"/>
                <a:gd name="connsiteY5" fmla="*/ 1162567 h 1162567"/>
                <a:gd name="connsiteX6" fmla="*/ 283910 w 2855635"/>
                <a:gd name="connsiteY6" fmla="*/ 1162567 h 1162567"/>
                <a:gd name="connsiteX7" fmla="*/ 0 w 2855635"/>
                <a:gd name="connsiteY7" fmla="*/ 878657 h 1162567"/>
                <a:gd name="connsiteX8" fmla="*/ 0 w 2855635"/>
                <a:gd name="connsiteY8" fmla="*/ 283910 h 116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7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8910" y="530135"/>
                    <a:pt x="2821320" y="752789"/>
                    <a:pt x="2855635" y="878657"/>
                  </a:cubicBezTo>
                  <a:cubicBezTo>
                    <a:pt x="2861015" y="1031387"/>
                    <a:pt x="2745192" y="1144497"/>
                    <a:pt x="2571725" y="1162567"/>
                  </a:cubicBezTo>
                  <a:cubicBezTo>
                    <a:pt x="2113564" y="1240092"/>
                    <a:pt x="787242" y="1118864"/>
                    <a:pt x="283910" y="1162567"/>
                  </a:cubicBezTo>
                  <a:cubicBezTo>
                    <a:pt x="110929" y="1158083"/>
                    <a:pt x="-13467" y="1035272"/>
                    <a:pt x="0" y="878657"/>
                  </a:cubicBezTo>
                  <a:cubicBezTo>
                    <a:pt x="8374" y="651430"/>
                    <a:pt x="-29749" y="569341"/>
                    <a:pt x="0" y="283910"/>
                  </a:cubicBezTo>
                  <a:close/>
                </a:path>
                <a:path w="2855635" h="1162567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64625" y="507746"/>
                    <a:pt x="2844641" y="618417"/>
                    <a:pt x="2855635" y="878657"/>
                  </a:cubicBezTo>
                  <a:cubicBezTo>
                    <a:pt x="2860075" y="1030179"/>
                    <a:pt x="2714697" y="1148793"/>
                    <a:pt x="2571725" y="1162567"/>
                  </a:cubicBezTo>
                  <a:cubicBezTo>
                    <a:pt x="1517577" y="1102661"/>
                    <a:pt x="746900" y="1245081"/>
                    <a:pt x="283910" y="1162567"/>
                  </a:cubicBezTo>
                  <a:cubicBezTo>
                    <a:pt x="113773" y="1165864"/>
                    <a:pt x="-7462" y="1043029"/>
                    <a:pt x="0" y="878657"/>
                  </a:cubicBezTo>
                  <a:cubicBezTo>
                    <a:pt x="21431" y="735764"/>
                    <a:pt x="48167" y="405115"/>
                    <a:pt x="0" y="283910"/>
                  </a:cubicBezTo>
                  <a:close/>
                </a:path>
              </a:pathLst>
            </a:custGeom>
            <a:solidFill>
              <a:sysClr val="window" lastClr="FFFFFF">
                <a:alpha val="82000"/>
              </a:sysClr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800" b="1" kern="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Mắt</a:t>
              </a:r>
              <a:r>
                <a:rPr lang="en-US" sz="4800" b="1" kern="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800" b="1" kern="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dõi</a:t>
              </a:r>
              <a:endParaRPr lang="en-US" sz="4800" b="1" kern="0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39D52A-588E-93FC-97B4-F40E50A66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249982" y="1882269"/>
              <a:ext cx="947057" cy="94705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2F281B-D41D-4F59-58FC-80A345239743}"/>
              </a:ext>
            </a:extLst>
          </p:cNvPr>
          <p:cNvGrpSpPr/>
          <p:nvPr/>
        </p:nvGrpSpPr>
        <p:grpSpPr>
          <a:xfrm>
            <a:off x="3191764" y="2892546"/>
            <a:ext cx="2917841" cy="1242706"/>
            <a:chOff x="4424729" y="3902060"/>
            <a:chExt cx="3397434" cy="155945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C158B30-C33A-2762-BEEA-CBB185C7A4F7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ysClr val="window" lastClr="FFFFFF">
                <a:alpha val="82000"/>
              </a:sysClr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800" b="1" kern="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Tai </a:t>
              </a:r>
              <a:r>
                <a:rPr lang="en-US" sz="4800" b="1" kern="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nghe</a:t>
              </a:r>
              <a:endParaRPr lang="en-US" sz="4800" b="1" kern="0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A02E4C3-3E0C-4CF3-85E4-068C37224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4F3088-A01E-CB2A-8B21-3C92DF1F3734}"/>
              </a:ext>
            </a:extLst>
          </p:cNvPr>
          <p:cNvGrpSpPr/>
          <p:nvPr/>
        </p:nvGrpSpPr>
        <p:grpSpPr>
          <a:xfrm>
            <a:off x="5868144" y="1934677"/>
            <a:ext cx="2956578" cy="1100287"/>
            <a:chOff x="5487228" y="2400942"/>
            <a:chExt cx="3442539" cy="138073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E258407-DA58-6546-E3DD-8FDDA2096F11}"/>
                </a:ext>
              </a:extLst>
            </p:cNvPr>
            <p:cNvSpPr/>
            <p:nvPr/>
          </p:nvSpPr>
          <p:spPr>
            <a:xfrm>
              <a:off x="6074132" y="2619114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ysClr val="window" lastClr="FFFFFF">
                <a:alpha val="82000"/>
              </a:sysClr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800" b="1" kern="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Tay </a:t>
              </a:r>
              <a:r>
                <a:rPr lang="en-US" sz="4800" b="1" kern="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dò</a:t>
              </a:r>
              <a:endParaRPr lang="en-US" sz="4800" b="1" kern="0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E310A7-73CB-3219-894D-63FD59041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7228" y="2400942"/>
              <a:ext cx="1023707" cy="1023707"/>
            </a:xfrm>
            <a:prstGeom prst="rect">
              <a:avLst/>
            </a:prstGeom>
          </p:spPr>
        </p:pic>
      </p:grpSp>
      <p:pic>
        <p:nvPicPr>
          <p:cNvPr id="21" name="Picture 25">
            <a:extLst>
              <a:ext uri="{FF2B5EF4-FFF2-40B4-BE49-F238E27FC236}">
                <a16:creationId xmlns:a16="http://schemas.microsoft.com/office/drawing/2014/main" id="{352653CC-1A4A-7BBD-09B9-33420BAC17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5296" y="3101496"/>
            <a:ext cx="1414871" cy="1998053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1DD54691-5EB2-C382-93CA-6E0BAEE20BE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70410" y="3661735"/>
            <a:ext cx="1093848" cy="148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4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" y="-12700"/>
            <a:ext cx="3876735" cy="1743312"/>
          </a:xfrm>
          <a:prstGeom prst="rect">
            <a:avLst/>
          </a:prstGeom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352653CC-1A4A-7BBD-09B9-33420BAC17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96" y="3101496"/>
            <a:ext cx="1414871" cy="199805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CA9615-6B2C-23C8-0030-3554FBB1371C}"/>
              </a:ext>
            </a:extLst>
          </p:cNvPr>
          <p:cNvSpPr/>
          <p:nvPr/>
        </p:nvSpPr>
        <p:spPr>
          <a:xfrm>
            <a:off x="251520" y="195486"/>
            <a:ext cx="8640960" cy="4752528"/>
          </a:xfrm>
          <a:prstGeom prst="roundRect">
            <a:avLst/>
          </a:prstGeom>
          <a:solidFill>
            <a:schemeClr val="bg1">
              <a:alpha val="72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7">
            <a:extLst>
              <a:ext uri="{FF2B5EF4-FFF2-40B4-BE49-F238E27FC236}">
                <a16:creationId xmlns:a16="http://schemas.microsoft.com/office/drawing/2014/main" id="{944FBE79-28D2-9AF4-3F4D-D670B7B29F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95735" y="-402563"/>
            <a:ext cx="4968552" cy="13438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2BE4BAD-7F21-8706-22FF-B4BE657B70F7}"/>
              </a:ext>
            </a:extLst>
          </p:cNvPr>
          <p:cNvSpPr txBox="1"/>
          <p:nvPr/>
        </p:nvSpPr>
        <p:spPr>
          <a:xfrm>
            <a:off x="1111006" y="269351"/>
            <a:ext cx="71380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LUYỆN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ĐỌC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NỐI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TIẾP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CÂU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388FA7-7A36-12A2-A317-96F05BD3BCE2}"/>
              </a:ext>
            </a:extLst>
          </p:cNvPr>
          <p:cNvSpPr txBox="1"/>
          <p:nvPr/>
        </p:nvSpPr>
        <p:spPr>
          <a:xfrm>
            <a:off x="467544" y="997061"/>
            <a:ext cx="828092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vi-VN" sz="2400" b="1" i="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vi-VN" sz="2400" b="1" i="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endParaRPr lang="vi-VN" sz="2400" b="0" i="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Anh sinh ra ở thôn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Muối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quê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Giang. Không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anh song sinh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em không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đôi tay.</a:t>
            </a:r>
          </a:p>
          <a:p>
            <a:pPr algn="just"/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"Bao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tay con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?".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trên cơ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em.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lặng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hơn.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viên,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đôi chân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3A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say mê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mơ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hoạ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đôi chân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thắp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lên trong tranh. Tiến Anh đạt giải Triển vọng cuộc thi vẽ tranh thiếu nhi Ca-thay lần thứ 10, khu vực Hà Nội, chủ đề </a:t>
            </a:r>
            <a:r>
              <a:rPr lang="vi-VN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vi-VN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ẽ ước mơ của em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vi-VN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Thy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Lan</a:t>
            </a:r>
          </a:p>
        </p:txBody>
      </p:sp>
    </p:spTree>
    <p:extLst>
      <p:ext uri="{BB962C8B-B14F-4D97-AF65-F5344CB8AC3E}">
        <p14:creationId xmlns:p14="http://schemas.microsoft.com/office/powerpoint/2010/main" val="248804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" y="-12700"/>
            <a:ext cx="3876735" cy="1743312"/>
          </a:xfrm>
          <a:prstGeom prst="rect">
            <a:avLst/>
          </a:prstGeom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352653CC-1A4A-7BBD-09B9-33420BAC17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96" y="3101496"/>
            <a:ext cx="1414871" cy="199805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CA9615-6B2C-23C8-0030-3554FBB1371C}"/>
              </a:ext>
            </a:extLst>
          </p:cNvPr>
          <p:cNvSpPr/>
          <p:nvPr/>
        </p:nvSpPr>
        <p:spPr>
          <a:xfrm>
            <a:off x="251520" y="195486"/>
            <a:ext cx="8640960" cy="4752528"/>
          </a:xfrm>
          <a:prstGeom prst="roundRect">
            <a:avLst/>
          </a:prstGeom>
          <a:solidFill>
            <a:schemeClr val="bg1">
              <a:alpha val="72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3061613-EB28-E5C1-2716-AF30521D82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5963" y="2042003"/>
            <a:ext cx="2851861" cy="2879631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A7434621-C183-99B7-A3AD-9AC1894708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805" y="79935"/>
            <a:ext cx="5025691" cy="1432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C9C530-1410-0DD3-601C-F653220CE1F2}"/>
              </a:ext>
            </a:extLst>
          </p:cNvPr>
          <p:cNvSpPr txBox="1"/>
          <p:nvPr/>
        </p:nvSpPr>
        <p:spPr>
          <a:xfrm>
            <a:off x="-82315" y="221866"/>
            <a:ext cx="50443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nối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đoạn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UVN Da Lat" panose="03060902030302020204" pitchFamily="66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81C4306-F2DD-C214-9EB8-3FF0C8D3541F}"/>
              </a:ext>
            </a:extLst>
          </p:cNvPr>
          <p:cNvSpPr/>
          <p:nvPr/>
        </p:nvSpPr>
        <p:spPr>
          <a:xfrm>
            <a:off x="3123787" y="1624002"/>
            <a:ext cx="5492471" cy="3162884"/>
          </a:xfrm>
          <a:custGeom>
            <a:avLst/>
            <a:gdLst>
              <a:gd name="connsiteX0" fmla="*/ 0 w 5492471"/>
              <a:gd name="connsiteY0" fmla="*/ 396341 h 3162884"/>
              <a:gd name="connsiteX1" fmla="*/ 396341 w 5492471"/>
              <a:gd name="connsiteY1" fmla="*/ 0 h 3162884"/>
              <a:gd name="connsiteX2" fmla="*/ 1067739 w 5492471"/>
              <a:gd name="connsiteY2" fmla="*/ 0 h 3162884"/>
              <a:gd name="connsiteX3" fmla="*/ 1645142 w 5492471"/>
              <a:gd name="connsiteY3" fmla="*/ 0 h 3162884"/>
              <a:gd name="connsiteX4" fmla="*/ 2363538 w 5492471"/>
              <a:gd name="connsiteY4" fmla="*/ 0 h 3162884"/>
              <a:gd name="connsiteX5" fmla="*/ 2893943 w 5492471"/>
              <a:gd name="connsiteY5" fmla="*/ 0 h 3162884"/>
              <a:gd name="connsiteX6" fmla="*/ 3471346 w 5492471"/>
              <a:gd name="connsiteY6" fmla="*/ 0 h 3162884"/>
              <a:gd name="connsiteX7" fmla="*/ 4236740 w 5492471"/>
              <a:gd name="connsiteY7" fmla="*/ 0 h 3162884"/>
              <a:gd name="connsiteX8" fmla="*/ 5096130 w 5492471"/>
              <a:gd name="connsiteY8" fmla="*/ 0 h 3162884"/>
              <a:gd name="connsiteX9" fmla="*/ 5492471 w 5492471"/>
              <a:gd name="connsiteY9" fmla="*/ 396341 h 3162884"/>
              <a:gd name="connsiteX10" fmla="*/ 5492471 w 5492471"/>
              <a:gd name="connsiteY10" fmla="*/ 988892 h 3162884"/>
              <a:gd name="connsiteX11" fmla="*/ 5492471 w 5492471"/>
              <a:gd name="connsiteY11" fmla="*/ 1581442 h 3162884"/>
              <a:gd name="connsiteX12" fmla="*/ 5492471 w 5492471"/>
              <a:gd name="connsiteY12" fmla="*/ 2173993 h 3162884"/>
              <a:gd name="connsiteX13" fmla="*/ 5492471 w 5492471"/>
              <a:gd name="connsiteY13" fmla="*/ 2766543 h 3162884"/>
              <a:gd name="connsiteX14" fmla="*/ 5096130 w 5492471"/>
              <a:gd name="connsiteY14" fmla="*/ 3162884 h 3162884"/>
              <a:gd name="connsiteX15" fmla="*/ 4424732 w 5492471"/>
              <a:gd name="connsiteY15" fmla="*/ 3162884 h 3162884"/>
              <a:gd name="connsiteX16" fmla="*/ 3753333 w 5492471"/>
              <a:gd name="connsiteY16" fmla="*/ 3162884 h 3162884"/>
              <a:gd name="connsiteX17" fmla="*/ 3128933 w 5492471"/>
              <a:gd name="connsiteY17" fmla="*/ 3162884 h 3162884"/>
              <a:gd name="connsiteX18" fmla="*/ 2504532 w 5492471"/>
              <a:gd name="connsiteY18" fmla="*/ 3162884 h 3162884"/>
              <a:gd name="connsiteX19" fmla="*/ 1974127 w 5492471"/>
              <a:gd name="connsiteY19" fmla="*/ 3162884 h 3162884"/>
              <a:gd name="connsiteX20" fmla="*/ 1349727 w 5492471"/>
              <a:gd name="connsiteY20" fmla="*/ 3162884 h 3162884"/>
              <a:gd name="connsiteX21" fmla="*/ 396341 w 5492471"/>
              <a:gd name="connsiteY21" fmla="*/ 3162884 h 3162884"/>
              <a:gd name="connsiteX22" fmla="*/ 0 w 5492471"/>
              <a:gd name="connsiteY22" fmla="*/ 2766543 h 3162884"/>
              <a:gd name="connsiteX23" fmla="*/ 0 w 5492471"/>
              <a:gd name="connsiteY23" fmla="*/ 2150290 h 3162884"/>
              <a:gd name="connsiteX24" fmla="*/ 0 w 5492471"/>
              <a:gd name="connsiteY24" fmla="*/ 1581442 h 3162884"/>
              <a:gd name="connsiteX25" fmla="*/ 0 w 5492471"/>
              <a:gd name="connsiteY25" fmla="*/ 965189 h 3162884"/>
              <a:gd name="connsiteX26" fmla="*/ 0 w 5492471"/>
              <a:gd name="connsiteY26" fmla="*/ 396341 h 316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92471" h="3162884" fill="none" extrusionOk="0">
                <a:moveTo>
                  <a:pt x="0" y="396341"/>
                </a:moveTo>
                <a:cubicBezTo>
                  <a:pt x="17043" y="198389"/>
                  <a:pt x="155021" y="-42024"/>
                  <a:pt x="396341" y="0"/>
                </a:cubicBezTo>
                <a:cubicBezTo>
                  <a:pt x="563278" y="22574"/>
                  <a:pt x="839290" y="7033"/>
                  <a:pt x="1067739" y="0"/>
                </a:cubicBezTo>
                <a:cubicBezTo>
                  <a:pt x="1296188" y="-7033"/>
                  <a:pt x="1482754" y="18549"/>
                  <a:pt x="1645142" y="0"/>
                </a:cubicBezTo>
                <a:cubicBezTo>
                  <a:pt x="1807530" y="-18549"/>
                  <a:pt x="2024023" y="-29256"/>
                  <a:pt x="2363538" y="0"/>
                </a:cubicBezTo>
                <a:cubicBezTo>
                  <a:pt x="2703053" y="29256"/>
                  <a:pt x="2761434" y="-10050"/>
                  <a:pt x="2893943" y="0"/>
                </a:cubicBezTo>
                <a:cubicBezTo>
                  <a:pt x="3026452" y="10050"/>
                  <a:pt x="3298665" y="-1818"/>
                  <a:pt x="3471346" y="0"/>
                </a:cubicBezTo>
                <a:cubicBezTo>
                  <a:pt x="3644027" y="1818"/>
                  <a:pt x="3897410" y="-36746"/>
                  <a:pt x="4236740" y="0"/>
                </a:cubicBezTo>
                <a:cubicBezTo>
                  <a:pt x="4576070" y="36746"/>
                  <a:pt x="4691163" y="26820"/>
                  <a:pt x="5096130" y="0"/>
                </a:cubicBezTo>
                <a:cubicBezTo>
                  <a:pt x="5284265" y="38253"/>
                  <a:pt x="5518563" y="193201"/>
                  <a:pt x="5492471" y="396341"/>
                </a:cubicBezTo>
                <a:cubicBezTo>
                  <a:pt x="5476291" y="677644"/>
                  <a:pt x="5490025" y="835338"/>
                  <a:pt x="5492471" y="988892"/>
                </a:cubicBezTo>
                <a:cubicBezTo>
                  <a:pt x="5494917" y="1142446"/>
                  <a:pt x="5498982" y="1319765"/>
                  <a:pt x="5492471" y="1581442"/>
                </a:cubicBezTo>
                <a:cubicBezTo>
                  <a:pt x="5485961" y="1843119"/>
                  <a:pt x="5463207" y="2029862"/>
                  <a:pt x="5492471" y="2173993"/>
                </a:cubicBezTo>
                <a:cubicBezTo>
                  <a:pt x="5521735" y="2318124"/>
                  <a:pt x="5494963" y="2607597"/>
                  <a:pt x="5492471" y="2766543"/>
                </a:cubicBezTo>
                <a:cubicBezTo>
                  <a:pt x="5508751" y="3004745"/>
                  <a:pt x="5272097" y="3183223"/>
                  <a:pt x="5096130" y="3162884"/>
                </a:cubicBezTo>
                <a:cubicBezTo>
                  <a:pt x="4859107" y="3142780"/>
                  <a:pt x="4744858" y="3192763"/>
                  <a:pt x="4424732" y="3162884"/>
                </a:cubicBezTo>
                <a:cubicBezTo>
                  <a:pt x="4104606" y="3133005"/>
                  <a:pt x="3948479" y="3170381"/>
                  <a:pt x="3753333" y="3162884"/>
                </a:cubicBezTo>
                <a:cubicBezTo>
                  <a:pt x="3558187" y="3155387"/>
                  <a:pt x="3281617" y="3142375"/>
                  <a:pt x="3128933" y="3162884"/>
                </a:cubicBezTo>
                <a:cubicBezTo>
                  <a:pt x="2976249" y="3183393"/>
                  <a:pt x="2678707" y="3152319"/>
                  <a:pt x="2504532" y="3162884"/>
                </a:cubicBezTo>
                <a:cubicBezTo>
                  <a:pt x="2330357" y="3173449"/>
                  <a:pt x="2170277" y="3157380"/>
                  <a:pt x="1974127" y="3162884"/>
                </a:cubicBezTo>
                <a:cubicBezTo>
                  <a:pt x="1777978" y="3168388"/>
                  <a:pt x="1493642" y="3158504"/>
                  <a:pt x="1349727" y="3162884"/>
                </a:cubicBezTo>
                <a:cubicBezTo>
                  <a:pt x="1205812" y="3167264"/>
                  <a:pt x="800240" y="3145188"/>
                  <a:pt x="396341" y="3162884"/>
                </a:cubicBezTo>
                <a:cubicBezTo>
                  <a:pt x="200702" y="3195728"/>
                  <a:pt x="37009" y="2964589"/>
                  <a:pt x="0" y="2766543"/>
                </a:cubicBezTo>
                <a:cubicBezTo>
                  <a:pt x="-1783" y="2595701"/>
                  <a:pt x="24369" y="2334541"/>
                  <a:pt x="0" y="2150290"/>
                </a:cubicBezTo>
                <a:cubicBezTo>
                  <a:pt x="-24369" y="1966039"/>
                  <a:pt x="-1403" y="1788665"/>
                  <a:pt x="0" y="1581442"/>
                </a:cubicBezTo>
                <a:cubicBezTo>
                  <a:pt x="1403" y="1374219"/>
                  <a:pt x="22853" y="1206619"/>
                  <a:pt x="0" y="965189"/>
                </a:cubicBezTo>
                <a:cubicBezTo>
                  <a:pt x="-22853" y="723759"/>
                  <a:pt x="1628" y="638416"/>
                  <a:pt x="0" y="396341"/>
                </a:cubicBezTo>
                <a:close/>
              </a:path>
              <a:path w="5492471" h="3162884" stroke="0" extrusionOk="0">
                <a:moveTo>
                  <a:pt x="0" y="396341"/>
                </a:moveTo>
                <a:cubicBezTo>
                  <a:pt x="907" y="205169"/>
                  <a:pt x="184371" y="12371"/>
                  <a:pt x="396341" y="0"/>
                </a:cubicBezTo>
                <a:cubicBezTo>
                  <a:pt x="725521" y="29153"/>
                  <a:pt x="800485" y="13958"/>
                  <a:pt x="1114737" y="0"/>
                </a:cubicBezTo>
                <a:cubicBezTo>
                  <a:pt x="1428989" y="-13958"/>
                  <a:pt x="1546902" y="21707"/>
                  <a:pt x="1692140" y="0"/>
                </a:cubicBezTo>
                <a:cubicBezTo>
                  <a:pt x="1837378" y="-21707"/>
                  <a:pt x="2056925" y="3052"/>
                  <a:pt x="2269543" y="0"/>
                </a:cubicBezTo>
                <a:cubicBezTo>
                  <a:pt x="2482161" y="-3052"/>
                  <a:pt x="2839640" y="-10971"/>
                  <a:pt x="2987939" y="0"/>
                </a:cubicBezTo>
                <a:cubicBezTo>
                  <a:pt x="3136238" y="10971"/>
                  <a:pt x="3407775" y="-19548"/>
                  <a:pt x="3612339" y="0"/>
                </a:cubicBezTo>
                <a:cubicBezTo>
                  <a:pt x="3816903" y="19548"/>
                  <a:pt x="4114354" y="-38004"/>
                  <a:pt x="4377734" y="0"/>
                </a:cubicBezTo>
                <a:cubicBezTo>
                  <a:pt x="4641115" y="38004"/>
                  <a:pt x="4891961" y="-33466"/>
                  <a:pt x="5096130" y="0"/>
                </a:cubicBezTo>
                <a:cubicBezTo>
                  <a:pt x="5291150" y="12566"/>
                  <a:pt x="5527184" y="139021"/>
                  <a:pt x="5492471" y="396341"/>
                </a:cubicBezTo>
                <a:cubicBezTo>
                  <a:pt x="5473887" y="625736"/>
                  <a:pt x="5519386" y="831295"/>
                  <a:pt x="5492471" y="941487"/>
                </a:cubicBezTo>
                <a:cubicBezTo>
                  <a:pt x="5465556" y="1051679"/>
                  <a:pt x="5516687" y="1375264"/>
                  <a:pt x="5492471" y="1581442"/>
                </a:cubicBezTo>
                <a:cubicBezTo>
                  <a:pt x="5468255" y="1787621"/>
                  <a:pt x="5478546" y="1945664"/>
                  <a:pt x="5492471" y="2173993"/>
                </a:cubicBezTo>
                <a:cubicBezTo>
                  <a:pt x="5506396" y="2402322"/>
                  <a:pt x="5521214" y="2641145"/>
                  <a:pt x="5492471" y="2766543"/>
                </a:cubicBezTo>
                <a:cubicBezTo>
                  <a:pt x="5506841" y="2987212"/>
                  <a:pt x="5316588" y="3170852"/>
                  <a:pt x="5096130" y="3162884"/>
                </a:cubicBezTo>
                <a:cubicBezTo>
                  <a:pt x="4877951" y="3164182"/>
                  <a:pt x="4568455" y="3173412"/>
                  <a:pt x="4377734" y="3162884"/>
                </a:cubicBezTo>
                <a:cubicBezTo>
                  <a:pt x="4187013" y="3152356"/>
                  <a:pt x="3935643" y="3141955"/>
                  <a:pt x="3753333" y="3162884"/>
                </a:cubicBezTo>
                <a:cubicBezTo>
                  <a:pt x="3571023" y="3183813"/>
                  <a:pt x="3298663" y="3169887"/>
                  <a:pt x="3128933" y="3162884"/>
                </a:cubicBezTo>
                <a:cubicBezTo>
                  <a:pt x="2959203" y="3155881"/>
                  <a:pt x="2661137" y="3159807"/>
                  <a:pt x="2363538" y="3162884"/>
                </a:cubicBezTo>
                <a:cubicBezTo>
                  <a:pt x="2065939" y="3165961"/>
                  <a:pt x="1910820" y="3177412"/>
                  <a:pt x="1645142" y="3162884"/>
                </a:cubicBezTo>
                <a:cubicBezTo>
                  <a:pt x="1379464" y="3148356"/>
                  <a:pt x="1316863" y="3163144"/>
                  <a:pt x="1020742" y="3162884"/>
                </a:cubicBezTo>
                <a:cubicBezTo>
                  <a:pt x="724621" y="3162624"/>
                  <a:pt x="609178" y="3136225"/>
                  <a:pt x="396341" y="3162884"/>
                </a:cubicBezTo>
                <a:cubicBezTo>
                  <a:pt x="193588" y="3197926"/>
                  <a:pt x="-39712" y="2970508"/>
                  <a:pt x="0" y="2766543"/>
                </a:cubicBezTo>
                <a:cubicBezTo>
                  <a:pt x="10724" y="2485464"/>
                  <a:pt x="-23582" y="2313950"/>
                  <a:pt x="0" y="2150290"/>
                </a:cubicBezTo>
                <a:cubicBezTo>
                  <a:pt x="23582" y="1986630"/>
                  <a:pt x="7982" y="1721357"/>
                  <a:pt x="0" y="1510336"/>
                </a:cubicBezTo>
                <a:cubicBezTo>
                  <a:pt x="-7982" y="1299315"/>
                  <a:pt x="24563" y="764155"/>
                  <a:pt x="0" y="396341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indent="692150" algn="just">
              <a:lnSpc>
                <a:spcPct val="120000"/>
              </a:lnSpc>
            </a:pPr>
            <a:r>
              <a:rPr lang="vi-VN" sz="2800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800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sinh ra ở thôn </a:t>
            </a:r>
            <a:r>
              <a:rPr lang="vi-VN" sz="2800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Muối</a:t>
            </a:r>
            <a:r>
              <a:rPr lang="vi-VN" sz="2800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vi-VN" sz="2800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vi-VN" sz="2800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vi-VN" sz="2800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800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sz="2800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quê </a:t>
            </a:r>
            <a:r>
              <a:rPr lang="vi-VN" sz="2800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vi-VN" sz="2800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vi-VN" sz="2800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Giang. Không </a:t>
            </a:r>
            <a:r>
              <a:rPr lang="vi-VN" sz="2800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vi-VN" sz="2800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2800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song sinh </a:t>
            </a:r>
            <a:r>
              <a:rPr lang="vi-VN" sz="2800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vi-VN" sz="2800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vi-VN" sz="2800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sz="2800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em không </a:t>
            </a:r>
            <a:r>
              <a:rPr lang="vi-VN" sz="2800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đôi tay.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365F2D-946B-4FBE-C982-DC246D558ECF}"/>
              </a:ext>
            </a:extLst>
          </p:cNvPr>
          <p:cNvSpPr/>
          <p:nvPr/>
        </p:nvSpPr>
        <p:spPr>
          <a:xfrm>
            <a:off x="6960074" y="1290846"/>
            <a:ext cx="1656184" cy="61179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ĐOẠN 1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3551040" imgH="830520"/>
        </mc:Choice>
        <mc:Fallback>
          <p:control name="TextBox1" r:id="rId1" imgW="3551040" imgH="83052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1CF5BBC3-88B6-5D0F-6C36-85C59E44F49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77579" y="356614"/>
                  <a:ext cx="3549072" cy="82875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864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6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00000"/>
      </a:accent1>
      <a:accent2>
        <a:srgbClr val="92D050"/>
      </a:accent2>
      <a:accent3>
        <a:srgbClr val="00B0F0"/>
      </a:accent3>
      <a:accent4>
        <a:srgbClr val="E36C0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whcamxu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Cute Emojis Pack for Students by Slidesgo">
  <a:themeElements>
    <a:clrScheme name="Simple Light">
      <a:dk1>
        <a:srgbClr val="002D38"/>
      </a:dk1>
      <a:lt1>
        <a:srgbClr val="FFFFFF"/>
      </a:lt1>
      <a:dk2>
        <a:srgbClr val="FFECCD"/>
      </a:dk2>
      <a:lt2>
        <a:srgbClr val="FF8175"/>
      </a:lt2>
      <a:accent1>
        <a:srgbClr val="EEFCFF"/>
      </a:accent1>
      <a:accent2>
        <a:srgbClr val="BDECBE"/>
      </a:accent2>
      <a:accent3>
        <a:srgbClr val="77C0EA"/>
      </a:accent3>
      <a:accent4>
        <a:srgbClr val="6C83C5"/>
      </a:accent4>
      <a:accent5>
        <a:srgbClr val="FFCB51"/>
      </a:accent5>
      <a:accent6>
        <a:srgbClr val="C0501A"/>
      </a:accent6>
      <a:hlink>
        <a:srgbClr val="FF81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1483</Words>
  <Application>Microsoft Office PowerPoint</Application>
  <PresentationFormat>On-screen Show (16:9)</PresentationFormat>
  <Paragraphs>147</Paragraphs>
  <Slides>34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61" baseType="lpstr">
      <vt:lpstr>等线</vt:lpstr>
      <vt:lpstr>等线 Light</vt:lpstr>
      <vt:lpstr>LNTH-LuoLuoNotangYuanTi 1</vt:lpstr>
      <vt:lpstr>#9Slide05 Phobia</vt:lpstr>
      <vt:lpstr>Arial</vt:lpstr>
      <vt:lpstr>Baloo 2</vt:lpstr>
      <vt:lpstr>Bebas Neue</vt:lpstr>
      <vt:lpstr>Calibri</vt:lpstr>
      <vt:lpstr>Calibri Light</vt:lpstr>
      <vt:lpstr>LNTH-Dinomiko</vt:lpstr>
      <vt:lpstr>Pacifico</vt:lpstr>
      <vt:lpstr>Roboto Condensed Light</vt:lpstr>
      <vt:lpstr>SVN-Cookies</vt:lpstr>
      <vt:lpstr>SVN-Hole Hearted</vt:lpstr>
      <vt:lpstr>SVN-Kitten</vt:lpstr>
      <vt:lpstr>UTM Cookies</vt:lpstr>
      <vt:lpstr>UTM Duepuntozero</vt:lpstr>
      <vt:lpstr>UVN Banh Mi</vt:lpstr>
      <vt:lpstr>UVN Da Lat</vt:lpstr>
      <vt:lpstr>字魂36号-正文宋楷</vt:lpstr>
      <vt:lpstr>字魂59号-创粗黑</vt:lpstr>
      <vt:lpstr>Office 主题</vt:lpstr>
      <vt:lpstr>1_Office 主题</vt:lpstr>
      <vt:lpstr>Office 主题​​</vt:lpstr>
      <vt:lpstr>包图主题2</vt:lpstr>
      <vt:lpstr>Cute Emojis Pack for Students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年中总结18</dc:title>
  <dc:creator>Administrator</dc:creator>
  <cp:lastModifiedBy>NGUYEN PHAM ANH THU</cp:lastModifiedBy>
  <cp:revision>99</cp:revision>
  <dcterms:created xsi:type="dcterms:W3CDTF">2015-12-06T01:30:39Z</dcterms:created>
  <dcterms:modified xsi:type="dcterms:W3CDTF">2022-10-11T14:52:55Z</dcterms:modified>
</cp:coreProperties>
</file>